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8" r:id="rId3"/>
    <p:sldId id="269" r:id="rId4"/>
    <p:sldId id="270" r:id="rId5"/>
    <p:sldId id="271" r:id="rId6"/>
    <p:sldId id="275" r:id="rId7"/>
    <p:sldId id="263" r:id="rId8"/>
    <p:sldId id="264" r:id="rId9"/>
    <p:sldId id="265" r:id="rId10"/>
    <p:sldId id="262" r:id="rId11"/>
    <p:sldId id="267" r:id="rId12"/>
    <p:sldId id="272" r:id="rId13"/>
    <p:sldId id="273" r:id="rId14"/>
    <p:sldId id="274" r:id="rId15"/>
    <p:sldId id="277" r:id="rId16"/>
    <p:sldId id="279" r:id="rId17"/>
    <p:sldId id="281" r:id="rId18"/>
    <p:sldId id="283" r:id="rId19"/>
    <p:sldId id="285" r:id="rId20"/>
    <p:sldId id="287" r:id="rId21"/>
    <p:sldId id="289"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autoAdjust="0"/>
    <p:restoredTop sz="92874" autoAdjust="0"/>
  </p:normalViewPr>
  <p:slideViewPr>
    <p:cSldViewPr>
      <p:cViewPr varScale="1">
        <p:scale>
          <a:sx n="82" d="100"/>
          <a:sy n="82" d="100"/>
        </p:scale>
        <p:origin x="-1474"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16.12.2014</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16.12.2014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16.12.2014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16.12.2014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16.12.2014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16.12.2014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16.12.2014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16.12.2014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16.12.2014</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9.jpeg"/><Relationship Id="rId13" Type="http://schemas.openxmlformats.org/officeDocument/2006/relationships/image" Target="../media/image44.jpeg"/><Relationship Id="rId3" Type="http://schemas.openxmlformats.org/officeDocument/2006/relationships/image" Target="../media/image34.jpeg"/><Relationship Id="rId7" Type="http://schemas.openxmlformats.org/officeDocument/2006/relationships/image" Target="../media/image38.jpeg"/><Relationship Id="rId12" Type="http://schemas.openxmlformats.org/officeDocument/2006/relationships/image" Target="../media/image43.jpe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37.jpeg"/><Relationship Id="rId11" Type="http://schemas.openxmlformats.org/officeDocument/2006/relationships/image" Target="../media/image42.jpeg"/><Relationship Id="rId5" Type="http://schemas.openxmlformats.org/officeDocument/2006/relationships/image" Target="../media/image36.jpeg"/><Relationship Id="rId10" Type="http://schemas.openxmlformats.org/officeDocument/2006/relationships/image" Target="../media/image41.jpeg"/><Relationship Id="rId4" Type="http://schemas.openxmlformats.org/officeDocument/2006/relationships/image" Target="../media/image35.jpeg"/><Relationship Id="rId9" Type="http://schemas.openxmlformats.org/officeDocument/2006/relationships/image" Target="../media/image40.jpeg"/><Relationship Id="rId14" Type="http://schemas.openxmlformats.org/officeDocument/2006/relationships/image" Target="../media/image45.jpeg"/></Relationships>
</file>

<file path=ppt/slides/_rels/slide11.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image" Target="../media/image46.jpeg"/><Relationship Id="rId1" Type="http://schemas.openxmlformats.org/officeDocument/2006/relationships/slideLayout" Target="../slideLayouts/slideLayout2.xml"/><Relationship Id="rId6" Type="http://schemas.openxmlformats.org/officeDocument/2006/relationships/image" Target="../media/image50.jpeg"/><Relationship Id="rId11" Type="http://schemas.openxmlformats.org/officeDocument/2006/relationships/image" Target="../media/image55.jpeg"/><Relationship Id="rId5" Type="http://schemas.openxmlformats.org/officeDocument/2006/relationships/image" Target="../media/image49.jpeg"/><Relationship Id="rId10" Type="http://schemas.openxmlformats.org/officeDocument/2006/relationships/image" Target="../media/image54.jpeg"/><Relationship Id="rId4" Type="http://schemas.openxmlformats.org/officeDocument/2006/relationships/image" Target="../media/image48.jpeg"/><Relationship Id="rId9" Type="http://schemas.openxmlformats.org/officeDocument/2006/relationships/image" Target="../media/image53.jpeg"/></Relationships>
</file>

<file path=ppt/slides/_rels/slide1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 Id="rId5" Type="http://schemas.openxmlformats.org/officeDocument/2006/relationships/image" Target="../media/image59.jpeg"/><Relationship Id="rId4" Type="http://schemas.openxmlformats.org/officeDocument/2006/relationships/image" Target="../media/image58.jpeg"/></Relationships>
</file>

<file path=ppt/slides/_rels/slide13.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image" Target="../media/image60.jpeg"/><Relationship Id="rId1" Type="http://schemas.openxmlformats.org/officeDocument/2006/relationships/slideLayout" Target="../slideLayouts/slideLayout2.xml"/><Relationship Id="rId6" Type="http://schemas.openxmlformats.org/officeDocument/2006/relationships/image" Target="../media/image64.jpeg"/><Relationship Id="rId5" Type="http://schemas.openxmlformats.org/officeDocument/2006/relationships/image" Target="../media/image63.jpeg"/><Relationship Id="rId10" Type="http://schemas.openxmlformats.org/officeDocument/2006/relationships/image" Target="../media/image68.jpeg"/><Relationship Id="rId4" Type="http://schemas.openxmlformats.org/officeDocument/2006/relationships/image" Target="../media/image62.jpeg"/><Relationship Id="rId9" Type="http://schemas.openxmlformats.org/officeDocument/2006/relationships/image" Target="../media/image67.jpeg"/></Relationships>
</file>

<file path=ppt/slides/_rels/slide14.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70.jpeg"/><Relationship Id="rId7" Type="http://schemas.openxmlformats.org/officeDocument/2006/relationships/image" Target="../media/image74.jpeg"/><Relationship Id="rId2" Type="http://schemas.openxmlformats.org/officeDocument/2006/relationships/image" Target="../media/image69.jpeg"/><Relationship Id="rId1" Type="http://schemas.openxmlformats.org/officeDocument/2006/relationships/slideLayout" Target="../slideLayouts/slideLayout2.xml"/><Relationship Id="rId6" Type="http://schemas.openxmlformats.org/officeDocument/2006/relationships/image" Target="../media/image73.jpeg"/><Relationship Id="rId11" Type="http://schemas.openxmlformats.org/officeDocument/2006/relationships/image" Target="../media/image78.jpeg"/><Relationship Id="rId5" Type="http://schemas.openxmlformats.org/officeDocument/2006/relationships/image" Target="../media/image72.jpeg"/><Relationship Id="rId10" Type="http://schemas.openxmlformats.org/officeDocument/2006/relationships/image" Target="../media/image77.jpeg"/><Relationship Id="rId4" Type="http://schemas.openxmlformats.org/officeDocument/2006/relationships/image" Target="../media/image71.jpeg"/><Relationship Id="rId9" Type="http://schemas.openxmlformats.org/officeDocument/2006/relationships/image" Target="../media/image76.jpeg"/></Relationships>
</file>

<file path=ppt/slides/_rels/slide15.xml.rels><?xml version="1.0" encoding="UTF-8" standalone="yes"?>
<Relationships xmlns="http://schemas.openxmlformats.org/package/2006/relationships"><Relationship Id="rId3" Type="http://schemas.openxmlformats.org/officeDocument/2006/relationships/image" Target="../media/image80.jpeg"/><Relationship Id="rId7" Type="http://schemas.openxmlformats.org/officeDocument/2006/relationships/image" Target="../media/image84.jpeg"/><Relationship Id="rId2" Type="http://schemas.openxmlformats.org/officeDocument/2006/relationships/image" Target="../media/image79.jpeg"/><Relationship Id="rId1" Type="http://schemas.openxmlformats.org/officeDocument/2006/relationships/slideLayout" Target="../slideLayouts/slideLayout2.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1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2.xml"/><Relationship Id="rId4" Type="http://schemas.openxmlformats.org/officeDocument/2006/relationships/image" Target="../media/image87.jpeg"/></Relationships>
</file>

<file path=ppt/slides/_rels/slide1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2.xml"/><Relationship Id="rId5" Type="http://schemas.openxmlformats.org/officeDocument/2006/relationships/image" Target="../media/image91.jpeg"/><Relationship Id="rId4" Type="http://schemas.openxmlformats.org/officeDocument/2006/relationships/image" Target="../media/image90.jpeg"/></Relationships>
</file>

<file path=ppt/slides/_rels/slide18.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xml"/><Relationship Id="rId4" Type="http://schemas.openxmlformats.org/officeDocument/2006/relationships/image" Target="../media/image94.jpeg"/></Relationships>
</file>

<file path=ppt/slides/_rels/slide19.xml.rels><?xml version="1.0" encoding="UTF-8" standalone="yes"?>
<Relationships xmlns="http://schemas.openxmlformats.org/package/2006/relationships"><Relationship Id="rId8" Type="http://schemas.openxmlformats.org/officeDocument/2006/relationships/image" Target="../media/image101.jpeg"/><Relationship Id="rId3" Type="http://schemas.openxmlformats.org/officeDocument/2006/relationships/image" Target="../media/image96.jpeg"/><Relationship Id="rId7" Type="http://schemas.openxmlformats.org/officeDocument/2006/relationships/image" Target="../media/image100.jpeg"/><Relationship Id="rId2" Type="http://schemas.openxmlformats.org/officeDocument/2006/relationships/image" Target="../media/image95.jpeg"/><Relationship Id="rId1" Type="http://schemas.openxmlformats.org/officeDocument/2006/relationships/slideLayout" Target="../slideLayouts/slideLayout2.xml"/><Relationship Id="rId6" Type="http://schemas.openxmlformats.org/officeDocument/2006/relationships/image" Target="../media/image99.jpeg"/><Relationship Id="rId5" Type="http://schemas.openxmlformats.org/officeDocument/2006/relationships/image" Target="../media/image98.jpeg"/><Relationship Id="rId10" Type="http://schemas.openxmlformats.org/officeDocument/2006/relationships/image" Target="../media/image103.jpeg"/><Relationship Id="rId4" Type="http://schemas.openxmlformats.org/officeDocument/2006/relationships/image" Target="../media/image97.jpeg"/><Relationship Id="rId9" Type="http://schemas.openxmlformats.org/officeDocument/2006/relationships/image" Target="../media/image102.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2.xml"/><Relationship Id="rId4" Type="http://schemas.openxmlformats.org/officeDocument/2006/relationships/image" Target="../media/image106.jpeg"/></Relationships>
</file>

<file path=ppt/slides/_rels/slide2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 Id="rId9" Type="http://schemas.openxmlformats.org/officeDocument/2006/relationships/image" Target="../media/image30.jpe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57158" y="142852"/>
            <a:ext cx="8286808" cy="1714512"/>
          </a:xfrm>
        </p:spPr>
        <p:txBody>
          <a:bodyPr>
            <a:normAutofit fontScale="90000"/>
          </a:bodyPr>
          <a:lstStyle/>
          <a:p>
            <a:pPr algn="ctr"/>
            <a:r>
              <a:rPr lang="ru-RU" sz="2000" dirty="0" smtClean="0"/>
              <a:t>  </a:t>
            </a:r>
            <a:r>
              <a:rPr lang="ru-RU" sz="2400" dirty="0" smtClean="0">
                <a:solidFill>
                  <a:srgbClr val="FFFF00"/>
                </a:solidFill>
              </a:rPr>
              <a:t>Муниципальное бюджетное</a:t>
            </a:r>
            <a:br>
              <a:rPr lang="ru-RU" sz="2400" dirty="0" smtClean="0">
                <a:solidFill>
                  <a:srgbClr val="FFFF00"/>
                </a:solidFill>
              </a:rPr>
            </a:br>
            <a:r>
              <a:rPr lang="ru-RU" sz="2400" dirty="0" smtClean="0">
                <a:solidFill>
                  <a:srgbClr val="FFFF00"/>
                </a:solidFill>
              </a:rPr>
              <a:t> общеобразовательное учреждение</a:t>
            </a:r>
            <a:br>
              <a:rPr lang="ru-RU" sz="2400" dirty="0" smtClean="0">
                <a:solidFill>
                  <a:srgbClr val="FFFF00"/>
                </a:solidFill>
              </a:rPr>
            </a:br>
            <a:r>
              <a:rPr lang="ru-RU" sz="2400" dirty="0" smtClean="0">
                <a:solidFill>
                  <a:srgbClr val="FFFF00"/>
                </a:solidFill>
              </a:rPr>
              <a:t>«Лицей № 4 города Азнакаево» </a:t>
            </a:r>
            <a:br>
              <a:rPr lang="ru-RU" sz="2400" dirty="0" smtClean="0">
                <a:solidFill>
                  <a:srgbClr val="FFFF00"/>
                </a:solidFill>
              </a:rPr>
            </a:br>
            <a:r>
              <a:rPr lang="ru-RU" sz="2400" dirty="0" smtClean="0">
                <a:solidFill>
                  <a:srgbClr val="FFFF00"/>
                </a:solidFill>
              </a:rPr>
              <a:t> </a:t>
            </a:r>
            <a:r>
              <a:rPr lang="ru-RU" sz="2400" dirty="0" err="1" smtClean="0">
                <a:solidFill>
                  <a:srgbClr val="FFFF00"/>
                </a:solidFill>
              </a:rPr>
              <a:t>Азнакаевского</a:t>
            </a:r>
            <a:r>
              <a:rPr lang="ru-RU" sz="2400" dirty="0" smtClean="0">
                <a:solidFill>
                  <a:srgbClr val="FFFF00"/>
                </a:solidFill>
              </a:rPr>
              <a:t> муниципального района</a:t>
            </a:r>
            <a:br>
              <a:rPr lang="ru-RU" sz="2400" dirty="0" smtClean="0">
                <a:solidFill>
                  <a:srgbClr val="FFFF00"/>
                </a:solidFill>
              </a:rPr>
            </a:br>
            <a:r>
              <a:rPr lang="ru-RU" sz="2400" dirty="0" smtClean="0">
                <a:solidFill>
                  <a:srgbClr val="FFFF00"/>
                </a:solidFill>
              </a:rPr>
              <a:t> Республики Татарстан</a:t>
            </a:r>
            <a:endParaRPr lang="ru-RU" sz="2400" dirty="0">
              <a:solidFill>
                <a:srgbClr val="FFFF00"/>
              </a:solidFill>
            </a:endParaRPr>
          </a:p>
        </p:txBody>
      </p:sp>
      <p:sp>
        <p:nvSpPr>
          <p:cNvPr id="3" name="Подзаголовок 2"/>
          <p:cNvSpPr>
            <a:spLocks noGrp="1"/>
          </p:cNvSpPr>
          <p:nvPr>
            <p:ph type="subTitle" idx="1"/>
          </p:nvPr>
        </p:nvSpPr>
        <p:spPr>
          <a:xfrm>
            <a:off x="285720" y="2714620"/>
            <a:ext cx="4071934" cy="3071834"/>
          </a:xfrm>
        </p:spPr>
        <p:txBody>
          <a:bodyPr>
            <a:normAutofit/>
          </a:bodyPr>
          <a:lstStyle/>
          <a:p>
            <a:pPr algn="ctr"/>
            <a:r>
              <a:rPr lang="ru-RU" sz="3200" b="1" i="1" dirty="0" smtClean="0"/>
              <a:t>Орган ученического самоуправления</a:t>
            </a:r>
          </a:p>
          <a:p>
            <a:pPr algn="ctr"/>
            <a:r>
              <a:rPr lang="ru-RU" sz="3200" b="1" i="1" dirty="0" smtClean="0"/>
              <a:t>«Детская школьная Дума»</a:t>
            </a:r>
            <a:endParaRPr lang="ru-RU" sz="3200" b="1" dirty="0"/>
          </a:p>
        </p:txBody>
      </p:sp>
      <p:pic>
        <p:nvPicPr>
          <p:cNvPr id="4" name="Рисунок 3" descr="tatarstan_flag.jpg"/>
          <p:cNvPicPr>
            <a:picLocks noChangeAspect="1"/>
          </p:cNvPicPr>
          <p:nvPr/>
        </p:nvPicPr>
        <p:blipFill>
          <a:blip r:embed="rId2" cstate="print"/>
          <a:stretch>
            <a:fillRect/>
          </a:stretch>
        </p:blipFill>
        <p:spPr>
          <a:xfrm>
            <a:off x="4357686" y="2786058"/>
            <a:ext cx="4643438" cy="2902149"/>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0" y="285728"/>
            <a:ext cx="9144000" cy="1143000"/>
          </a:xfrm>
        </p:spPr>
        <p:txBody>
          <a:bodyPr>
            <a:noAutofit/>
          </a:bodyPr>
          <a:lstStyle/>
          <a:p>
            <a:pPr algn="ctr"/>
            <a:r>
              <a:rPr lang="ru-RU" sz="2000" b="1" dirty="0" smtClean="0"/>
              <a:t>Участвуем в различных акциях «Поздравь учителя!», «Память», «Здоровая </a:t>
            </a:r>
            <a:r>
              <a:rPr lang="ru-RU" sz="2000" b="1" dirty="0" err="1" smtClean="0"/>
              <a:t>мама-здоровый</a:t>
            </a:r>
            <a:r>
              <a:rPr lang="ru-RU" sz="2000" b="1" dirty="0" smtClean="0"/>
              <a:t> ребенок», «Поделись улыбкой», «Здоровая пробежка», «Все начинается с семьи», «Количество свечек зависит от тебя», «Россия без табака», «Чистый город - здоровый город»</a:t>
            </a:r>
            <a:endParaRPr lang="ru-RU" sz="2000" b="1" dirty="0"/>
          </a:p>
        </p:txBody>
      </p:sp>
      <p:pic>
        <p:nvPicPr>
          <p:cNvPr id="4" name="Рисунок 3" descr="IMG_2075.jpg"/>
          <p:cNvPicPr>
            <a:picLocks noChangeAspect="1"/>
          </p:cNvPicPr>
          <p:nvPr/>
        </p:nvPicPr>
        <p:blipFill>
          <a:blip r:embed="rId2" cstate="print"/>
          <a:stretch>
            <a:fillRect/>
          </a:stretch>
        </p:blipFill>
        <p:spPr>
          <a:xfrm>
            <a:off x="6857984" y="3643314"/>
            <a:ext cx="2286016" cy="1714512"/>
          </a:xfrm>
          <a:prstGeom prst="rect">
            <a:avLst/>
          </a:prstGeom>
          <a:ln>
            <a:noFill/>
          </a:ln>
          <a:effectLst>
            <a:softEdge rad="112500"/>
          </a:effectLst>
        </p:spPr>
      </p:pic>
      <p:pic>
        <p:nvPicPr>
          <p:cNvPr id="5" name="Рисунок 4" descr="IMG_2079.jpg"/>
          <p:cNvPicPr>
            <a:picLocks noChangeAspect="1"/>
          </p:cNvPicPr>
          <p:nvPr/>
        </p:nvPicPr>
        <p:blipFill>
          <a:blip r:embed="rId3" cstate="print"/>
          <a:stretch>
            <a:fillRect/>
          </a:stretch>
        </p:blipFill>
        <p:spPr>
          <a:xfrm>
            <a:off x="0" y="3214686"/>
            <a:ext cx="2000264" cy="1500198"/>
          </a:xfrm>
          <a:prstGeom prst="rect">
            <a:avLst/>
          </a:prstGeom>
          <a:ln>
            <a:noFill/>
          </a:ln>
          <a:effectLst>
            <a:softEdge rad="112500"/>
          </a:effectLst>
        </p:spPr>
      </p:pic>
      <p:pic>
        <p:nvPicPr>
          <p:cNvPr id="6" name="Содержимое 3" descr="IMG_2207.jpg"/>
          <p:cNvPicPr>
            <a:picLocks noGrp="1" noChangeAspect="1"/>
          </p:cNvPicPr>
          <p:nvPr>
            <p:ph idx="1"/>
          </p:nvPr>
        </p:nvPicPr>
        <p:blipFill>
          <a:blip r:embed="rId4" cstate="print"/>
          <a:stretch>
            <a:fillRect/>
          </a:stretch>
        </p:blipFill>
        <p:spPr>
          <a:xfrm>
            <a:off x="357158" y="4814894"/>
            <a:ext cx="1571636" cy="204310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Рисунок 6" descr="IMG_2203.jpg"/>
          <p:cNvPicPr>
            <a:picLocks noChangeAspect="1"/>
          </p:cNvPicPr>
          <p:nvPr/>
        </p:nvPicPr>
        <p:blipFill>
          <a:blip r:embed="rId5" cstate="print"/>
          <a:stretch>
            <a:fillRect/>
          </a:stretch>
        </p:blipFill>
        <p:spPr>
          <a:xfrm>
            <a:off x="7143736" y="5500678"/>
            <a:ext cx="2000264" cy="1357322"/>
          </a:xfrm>
          <a:prstGeom prst="rect">
            <a:avLst/>
          </a:prstGeom>
          <a:ln>
            <a:noFill/>
          </a:ln>
          <a:effectLst>
            <a:outerShdw blurRad="190500" algn="tl" rotWithShape="0">
              <a:srgbClr val="000000">
                <a:alpha val="70000"/>
              </a:srgbClr>
            </a:outerShdw>
          </a:effectLst>
        </p:spPr>
      </p:pic>
      <p:pic>
        <p:nvPicPr>
          <p:cNvPr id="8" name="Picture 3" descr="C:\Users\User\Desktop\акция\DSCN0005.JPG"/>
          <p:cNvPicPr>
            <a:picLocks noChangeAspect="1" noChangeArrowheads="1"/>
          </p:cNvPicPr>
          <p:nvPr/>
        </p:nvPicPr>
        <p:blipFill>
          <a:blip r:embed="rId6" cstate="print"/>
          <a:srcRect/>
          <a:stretch>
            <a:fillRect/>
          </a:stretch>
        </p:blipFill>
        <p:spPr bwMode="auto">
          <a:xfrm>
            <a:off x="2500298" y="5572140"/>
            <a:ext cx="1785950" cy="1285860"/>
          </a:xfrm>
          <a:prstGeom prst="rect">
            <a:avLst/>
          </a:prstGeom>
          <a:noFill/>
        </p:spPr>
      </p:pic>
      <p:pic>
        <p:nvPicPr>
          <p:cNvPr id="9" name="Picture 6" descr="C:\Users\User\Desktop\акция\DSCN0019.JPG"/>
          <p:cNvPicPr>
            <a:picLocks noChangeAspect="1" noChangeArrowheads="1"/>
          </p:cNvPicPr>
          <p:nvPr/>
        </p:nvPicPr>
        <p:blipFill>
          <a:blip r:embed="rId7" cstate="print"/>
          <a:srcRect/>
          <a:stretch>
            <a:fillRect/>
          </a:stretch>
        </p:blipFill>
        <p:spPr bwMode="auto">
          <a:xfrm>
            <a:off x="4786314" y="5089909"/>
            <a:ext cx="1928826" cy="1768091"/>
          </a:xfrm>
          <a:prstGeom prst="rect">
            <a:avLst/>
          </a:prstGeom>
          <a:noFill/>
        </p:spPr>
      </p:pic>
      <p:pic>
        <p:nvPicPr>
          <p:cNvPr id="10" name="Picture 5" descr="C:\Users\User\Desktop\Акция 24.11.14 Здоровая мама-здоровый ребенок\Акция смс дети\IMG_20141124_141808.jpg"/>
          <p:cNvPicPr>
            <a:picLocks noChangeAspect="1" noChangeArrowheads="1"/>
          </p:cNvPicPr>
          <p:nvPr/>
        </p:nvPicPr>
        <p:blipFill>
          <a:blip r:embed="rId8" cstate="print"/>
          <a:srcRect/>
          <a:stretch>
            <a:fillRect/>
          </a:stretch>
        </p:blipFill>
        <p:spPr bwMode="auto">
          <a:xfrm>
            <a:off x="2143108" y="4286256"/>
            <a:ext cx="1928826" cy="1214446"/>
          </a:xfrm>
          <a:prstGeom prst="rect">
            <a:avLst/>
          </a:prstGeom>
          <a:noFill/>
        </p:spPr>
      </p:pic>
      <p:pic>
        <p:nvPicPr>
          <p:cNvPr id="11" name="Picture 2" descr="C:\Users\User\Desktop\смс здоровая пробежка16.10.14г\DSC00723.JPG"/>
          <p:cNvPicPr>
            <a:picLocks noChangeAspect="1" noChangeArrowheads="1"/>
          </p:cNvPicPr>
          <p:nvPr/>
        </p:nvPicPr>
        <p:blipFill>
          <a:blip r:embed="rId9" cstate="print"/>
          <a:srcRect/>
          <a:stretch>
            <a:fillRect/>
          </a:stretch>
        </p:blipFill>
        <p:spPr bwMode="auto">
          <a:xfrm>
            <a:off x="4500562" y="3286124"/>
            <a:ext cx="2214578" cy="1571612"/>
          </a:xfrm>
          <a:prstGeom prst="rect">
            <a:avLst/>
          </a:prstGeom>
          <a:noFill/>
        </p:spPr>
      </p:pic>
      <p:pic>
        <p:nvPicPr>
          <p:cNvPr id="12" name="Picture 2" descr="C:\Users\User\Desktop\смс здоровая пробежка16.10.14г\DSC00747.JPG"/>
          <p:cNvPicPr>
            <a:picLocks noChangeAspect="1" noChangeArrowheads="1"/>
          </p:cNvPicPr>
          <p:nvPr/>
        </p:nvPicPr>
        <p:blipFill>
          <a:blip r:embed="rId10" cstate="print"/>
          <a:srcRect/>
          <a:stretch>
            <a:fillRect/>
          </a:stretch>
        </p:blipFill>
        <p:spPr bwMode="auto">
          <a:xfrm>
            <a:off x="7143768" y="2285992"/>
            <a:ext cx="1857388" cy="1285884"/>
          </a:xfrm>
          <a:prstGeom prst="rect">
            <a:avLst/>
          </a:prstGeom>
          <a:noFill/>
        </p:spPr>
      </p:pic>
      <p:pic>
        <p:nvPicPr>
          <p:cNvPr id="13" name="Picture 2" descr="C:\Users\Альфия\Desktop\8 июля 2013г\P1040480.JPG"/>
          <p:cNvPicPr>
            <a:picLocks noChangeAspect="1" noChangeArrowheads="1"/>
          </p:cNvPicPr>
          <p:nvPr/>
        </p:nvPicPr>
        <p:blipFill>
          <a:blip r:embed="rId11" cstate="print"/>
          <a:srcRect/>
          <a:stretch>
            <a:fillRect/>
          </a:stretch>
        </p:blipFill>
        <p:spPr bwMode="auto">
          <a:xfrm>
            <a:off x="2143108" y="2714620"/>
            <a:ext cx="1714480" cy="1396077"/>
          </a:xfrm>
          <a:prstGeom prst="rect">
            <a:avLst/>
          </a:prstGeom>
          <a:noFill/>
        </p:spPr>
      </p:pic>
      <p:pic>
        <p:nvPicPr>
          <p:cNvPr id="14" name="Picture 4" descr="E:\DCIM\105_PANA\P1050192.JPG"/>
          <p:cNvPicPr>
            <a:picLocks noChangeAspect="1" noChangeArrowheads="1"/>
          </p:cNvPicPr>
          <p:nvPr/>
        </p:nvPicPr>
        <p:blipFill>
          <a:blip r:embed="rId12" cstate="print"/>
          <a:srcRect/>
          <a:stretch>
            <a:fillRect/>
          </a:stretch>
        </p:blipFill>
        <p:spPr bwMode="auto">
          <a:xfrm>
            <a:off x="5286380" y="1857364"/>
            <a:ext cx="1681995" cy="1285884"/>
          </a:xfrm>
          <a:prstGeom prst="rect">
            <a:avLst/>
          </a:prstGeom>
          <a:noFill/>
        </p:spPr>
      </p:pic>
      <p:pic>
        <p:nvPicPr>
          <p:cNvPr id="15" name="Picture 4" descr="C:\Users\Альфия\Desktop\31 мая\IMG_4669.JPG"/>
          <p:cNvPicPr>
            <a:picLocks noChangeAspect="1" noChangeArrowheads="1"/>
          </p:cNvPicPr>
          <p:nvPr/>
        </p:nvPicPr>
        <p:blipFill>
          <a:blip r:embed="rId13" cstate="print"/>
          <a:srcRect/>
          <a:stretch>
            <a:fillRect/>
          </a:stretch>
        </p:blipFill>
        <p:spPr bwMode="auto">
          <a:xfrm>
            <a:off x="214282" y="1428736"/>
            <a:ext cx="1714151" cy="1428760"/>
          </a:xfrm>
          <a:prstGeom prst="rect">
            <a:avLst/>
          </a:prstGeom>
          <a:noFill/>
        </p:spPr>
      </p:pic>
      <p:pic>
        <p:nvPicPr>
          <p:cNvPr id="16" name="Picture 7" descr="C:\Users\Альфия\Desktop\смс-дети\IMG_4115.JPG"/>
          <p:cNvPicPr>
            <a:picLocks noChangeAspect="1" noChangeArrowheads="1"/>
          </p:cNvPicPr>
          <p:nvPr/>
        </p:nvPicPr>
        <p:blipFill>
          <a:blip r:embed="rId14" cstate="print"/>
          <a:srcRect/>
          <a:stretch>
            <a:fillRect/>
          </a:stretch>
        </p:blipFill>
        <p:spPr bwMode="auto">
          <a:xfrm>
            <a:off x="3286116" y="1428736"/>
            <a:ext cx="1714512" cy="1214446"/>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42852"/>
            <a:ext cx="8229600" cy="500066"/>
          </a:xfrm>
        </p:spPr>
        <p:txBody>
          <a:bodyPr>
            <a:normAutofit fontScale="90000"/>
          </a:bodyPr>
          <a:lstStyle/>
          <a:p>
            <a:pPr algn="ctr"/>
            <a:r>
              <a:rPr lang="ru-RU" sz="3600" dirty="0" smtClean="0">
                <a:solidFill>
                  <a:srgbClr val="C00000"/>
                </a:solidFill>
              </a:rPr>
              <a:t>Участвуем в </a:t>
            </a:r>
            <a:r>
              <a:rPr lang="ru-RU" sz="3600" smtClean="0">
                <a:solidFill>
                  <a:srgbClr val="C00000"/>
                </a:solidFill>
              </a:rPr>
              <a:t>школьных мероприятиях</a:t>
            </a:r>
            <a:endParaRPr lang="ru-RU" sz="3600" dirty="0">
              <a:solidFill>
                <a:srgbClr val="7030A0"/>
              </a:solidFill>
            </a:endParaRPr>
          </a:p>
        </p:txBody>
      </p:sp>
      <p:pic>
        <p:nvPicPr>
          <p:cNvPr id="5" name="Рисунок 4" descr="IMG_2146.JPG"/>
          <p:cNvPicPr>
            <a:picLocks noChangeAspect="1"/>
          </p:cNvPicPr>
          <p:nvPr/>
        </p:nvPicPr>
        <p:blipFill>
          <a:blip r:embed="rId2" cstate="print"/>
          <a:stretch>
            <a:fillRect/>
          </a:stretch>
        </p:blipFill>
        <p:spPr>
          <a:xfrm>
            <a:off x="5000628" y="5214950"/>
            <a:ext cx="1357322" cy="16430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0" name="Picture 2" descr="C:\Users\User\Desktop\2014-2015 уч.год\Осенний бал\Осенний бал по направлениям\DSC00815.JPG"/>
          <p:cNvPicPr>
            <a:picLocks noGrp="1" noChangeAspect="1" noChangeArrowheads="1"/>
          </p:cNvPicPr>
          <p:nvPr>
            <p:ph idx="1"/>
          </p:nvPr>
        </p:nvPicPr>
        <p:blipFill>
          <a:blip r:embed="rId3" cstate="print"/>
          <a:srcRect/>
          <a:stretch>
            <a:fillRect/>
          </a:stretch>
        </p:blipFill>
        <p:spPr bwMode="auto">
          <a:xfrm>
            <a:off x="0" y="5000636"/>
            <a:ext cx="2428860" cy="1857364"/>
          </a:xfrm>
          <a:prstGeom prst="rect">
            <a:avLst/>
          </a:prstGeom>
          <a:noFill/>
        </p:spPr>
      </p:pic>
      <p:pic>
        <p:nvPicPr>
          <p:cNvPr id="2051" name="Picture 3" descr="C:\Users\User\Desktop\2014-2015 уч.год\Осенний бал\Осенний бал по направлениям\DSC00816.JPG"/>
          <p:cNvPicPr>
            <a:picLocks noChangeAspect="1" noChangeArrowheads="1"/>
          </p:cNvPicPr>
          <p:nvPr/>
        </p:nvPicPr>
        <p:blipFill>
          <a:blip r:embed="rId4" cstate="print"/>
          <a:srcRect/>
          <a:stretch>
            <a:fillRect/>
          </a:stretch>
        </p:blipFill>
        <p:spPr bwMode="auto">
          <a:xfrm>
            <a:off x="2571736" y="5000636"/>
            <a:ext cx="2143140" cy="1857364"/>
          </a:xfrm>
          <a:prstGeom prst="rect">
            <a:avLst/>
          </a:prstGeom>
          <a:noFill/>
        </p:spPr>
      </p:pic>
      <p:pic>
        <p:nvPicPr>
          <p:cNvPr id="2052" name="Picture 4" descr="E:\Фотоколлаж\Для фотоколлажа\Конкурс А ну-ка, мальчики!.JPG"/>
          <p:cNvPicPr>
            <a:picLocks noChangeAspect="1" noChangeArrowheads="1"/>
          </p:cNvPicPr>
          <p:nvPr/>
        </p:nvPicPr>
        <p:blipFill>
          <a:blip r:embed="rId5" cstate="print"/>
          <a:srcRect/>
          <a:stretch>
            <a:fillRect/>
          </a:stretch>
        </p:blipFill>
        <p:spPr bwMode="auto">
          <a:xfrm>
            <a:off x="2928926" y="3071810"/>
            <a:ext cx="3214710" cy="1857364"/>
          </a:xfrm>
          <a:prstGeom prst="rect">
            <a:avLst/>
          </a:prstGeom>
          <a:noFill/>
        </p:spPr>
      </p:pic>
      <p:pic>
        <p:nvPicPr>
          <p:cNvPr id="2054" name="Picture 6" descr="E:\Фотоколлаж\Фотки-23 февраля и нетолько\100_2184.JPG"/>
          <p:cNvPicPr>
            <a:picLocks noChangeAspect="1" noChangeArrowheads="1"/>
          </p:cNvPicPr>
          <p:nvPr/>
        </p:nvPicPr>
        <p:blipFill>
          <a:blip r:embed="rId6" cstate="print"/>
          <a:srcRect/>
          <a:stretch>
            <a:fillRect/>
          </a:stretch>
        </p:blipFill>
        <p:spPr bwMode="auto">
          <a:xfrm>
            <a:off x="6715141" y="5143511"/>
            <a:ext cx="2428860" cy="1714489"/>
          </a:xfrm>
          <a:prstGeom prst="rect">
            <a:avLst/>
          </a:prstGeom>
          <a:noFill/>
        </p:spPr>
      </p:pic>
      <p:pic>
        <p:nvPicPr>
          <p:cNvPr id="1026" name="Picture 2" descr="C:\Users\User\Desktop\Остаток от А.Н\все док-ты с флешки\веселые старты 28.11.13г\IMG_5533.JPG"/>
          <p:cNvPicPr>
            <a:picLocks noChangeAspect="1" noChangeArrowheads="1"/>
          </p:cNvPicPr>
          <p:nvPr/>
        </p:nvPicPr>
        <p:blipFill>
          <a:blip r:embed="rId7" cstate="print"/>
          <a:srcRect/>
          <a:stretch>
            <a:fillRect/>
          </a:stretch>
        </p:blipFill>
        <p:spPr bwMode="auto">
          <a:xfrm>
            <a:off x="0" y="3071810"/>
            <a:ext cx="2786050" cy="1857388"/>
          </a:xfrm>
          <a:prstGeom prst="rect">
            <a:avLst/>
          </a:prstGeom>
          <a:noFill/>
        </p:spPr>
      </p:pic>
      <p:pic>
        <p:nvPicPr>
          <p:cNvPr id="1027" name="Picture 3" descr="C:\Users\User\Desktop\Остаток от А.Н\Лицей №4 г.Азнакаево Инициативный день лидера\фото в отчет\_DSC0371.JPG"/>
          <p:cNvPicPr>
            <a:picLocks noChangeAspect="1" noChangeArrowheads="1"/>
          </p:cNvPicPr>
          <p:nvPr/>
        </p:nvPicPr>
        <p:blipFill>
          <a:blip r:embed="rId8" cstate="print"/>
          <a:srcRect/>
          <a:stretch>
            <a:fillRect/>
          </a:stretch>
        </p:blipFill>
        <p:spPr bwMode="auto">
          <a:xfrm>
            <a:off x="0" y="714356"/>
            <a:ext cx="2786049" cy="2286017"/>
          </a:xfrm>
          <a:prstGeom prst="rect">
            <a:avLst/>
          </a:prstGeom>
          <a:noFill/>
        </p:spPr>
      </p:pic>
      <p:pic>
        <p:nvPicPr>
          <p:cNvPr id="1028" name="Picture 4" descr="C:\Users\User\Desktop\Остаток от А.Н\Лицей №4 г.Азнакаево Инициативный день лидера\фото в отчет\DSC_0313.JPG"/>
          <p:cNvPicPr>
            <a:picLocks noChangeAspect="1" noChangeArrowheads="1"/>
          </p:cNvPicPr>
          <p:nvPr/>
        </p:nvPicPr>
        <p:blipFill>
          <a:blip r:embed="rId9" cstate="print"/>
          <a:srcRect/>
          <a:stretch>
            <a:fillRect/>
          </a:stretch>
        </p:blipFill>
        <p:spPr bwMode="auto">
          <a:xfrm>
            <a:off x="6286512" y="714356"/>
            <a:ext cx="2857488" cy="2286016"/>
          </a:xfrm>
          <a:prstGeom prst="rect">
            <a:avLst/>
          </a:prstGeom>
          <a:noFill/>
        </p:spPr>
      </p:pic>
      <p:pic>
        <p:nvPicPr>
          <p:cNvPr id="1029" name="Picture 5" descr="C:\Users\User\Desktop\Остаток от А.Н\Лицей №4 г.Азнакаево Инициативный день лидера\фото в отчет\_DSC0381.JPG"/>
          <p:cNvPicPr>
            <a:picLocks noChangeAspect="1" noChangeArrowheads="1"/>
          </p:cNvPicPr>
          <p:nvPr/>
        </p:nvPicPr>
        <p:blipFill>
          <a:blip r:embed="rId10" cstate="print"/>
          <a:srcRect/>
          <a:stretch>
            <a:fillRect/>
          </a:stretch>
        </p:blipFill>
        <p:spPr bwMode="auto">
          <a:xfrm>
            <a:off x="2928926" y="714356"/>
            <a:ext cx="3214710" cy="2286016"/>
          </a:xfrm>
          <a:prstGeom prst="rect">
            <a:avLst/>
          </a:prstGeom>
          <a:noFill/>
        </p:spPr>
      </p:pic>
      <p:pic>
        <p:nvPicPr>
          <p:cNvPr id="12" name="Picture 7" descr="C:\Users\1\Desktop\Воспитательная работа\Я выбираю спорт\Папа, мама т я-сп.семья\IMG_0487.JPG"/>
          <p:cNvPicPr>
            <a:picLocks noChangeAspect="1" noChangeArrowheads="1"/>
          </p:cNvPicPr>
          <p:nvPr/>
        </p:nvPicPr>
        <p:blipFill>
          <a:blip r:embed="rId11" cstate="print"/>
          <a:srcRect/>
          <a:stretch>
            <a:fillRect/>
          </a:stretch>
        </p:blipFill>
        <p:spPr bwMode="auto">
          <a:xfrm>
            <a:off x="6286512" y="3071810"/>
            <a:ext cx="2857488" cy="192882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85794"/>
          </a:xfrm>
        </p:spPr>
        <p:txBody>
          <a:bodyPr>
            <a:normAutofit/>
          </a:bodyPr>
          <a:lstStyle/>
          <a:p>
            <a:pPr algn="ctr"/>
            <a:r>
              <a:rPr lang="ru-RU" sz="4400" b="1" dirty="0" smtClean="0">
                <a:solidFill>
                  <a:srgbClr val="C00000"/>
                </a:solidFill>
              </a:rPr>
              <a:t>Бал в лицее.</a:t>
            </a:r>
            <a:endParaRPr lang="ru-RU" sz="4400" b="1" dirty="0">
              <a:solidFill>
                <a:srgbClr val="C00000"/>
              </a:solidFill>
            </a:endParaRPr>
          </a:p>
        </p:txBody>
      </p:sp>
      <p:pic>
        <p:nvPicPr>
          <p:cNvPr id="3074" name="Picture 2" descr="C:\Users\User\Desktop\Остаток от А.Н\бал в лицее\IMG_6374.jpg"/>
          <p:cNvPicPr>
            <a:picLocks noGrp="1" noChangeAspect="1" noChangeArrowheads="1"/>
          </p:cNvPicPr>
          <p:nvPr>
            <p:ph idx="1"/>
          </p:nvPr>
        </p:nvPicPr>
        <p:blipFill>
          <a:blip r:embed="rId2" cstate="print"/>
          <a:srcRect/>
          <a:stretch>
            <a:fillRect/>
          </a:stretch>
        </p:blipFill>
        <p:spPr bwMode="auto">
          <a:xfrm>
            <a:off x="4786314" y="3929066"/>
            <a:ext cx="4357686" cy="2928934"/>
          </a:xfrm>
          <a:prstGeom prst="rect">
            <a:avLst/>
          </a:prstGeom>
          <a:noFill/>
        </p:spPr>
      </p:pic>
      <p:pic>
        <p:nvPicPr>
          <p:cNvPr id="3076" name="Picture 4" descr="C:\Users\User\Desktop\Остаток от А.Н\бал в лицее\IMG_6372.jpg"/>
          <p:cNvPicPr>
            <a:picLocks noChangeAspect="1" noChangeArrowheads="1"/>
          </p:cNvPicPr>
          <p:nvPr/>
        </p:nvPicPr>
        <p:blipFill>
          <a:blip r:embed="rId3" cstate="print"/>
          <a:srcRect/>
          <a:stretch>
            <a:fillRect/>
          </a:stretch>
        </p:blipFill>
        <p:spPr bwMode="auto">
          <a:xfrm>
            <a:off x="0" y="1000108"/>
            <a:ext cx="4692349" cy="2857520"/>
          </a:xfrm>
          <a:prstGeom prst="rect">
            <a:avLst/>
          </a:prstGeom>
          <a:noFill/>
        </p:spPr>
      </p:pic>
      <p:pic>
        <p:nvPicPr>
          <p:cNvPr id="3077" name="Picture 5" descr="C:\Users\User\Desktop\Остаток от А.Н\Лицейский бал 05.03.14г\бал в лицее\IMG_6351.jpg"/>
          <p:cNvPicPr>
            <a:picLocks noChangeAspect="1" noChangeArrowheads="1"/>
          </p:cNvPicPr>
          <p:nvPr/>
        </p:nvPicPr>
        <p:blipFill>
          <a:blip r:embed="rId4" cstate="print"/>
          <a:srcRect/>
          <a:stretch>
            <a:fillRect/>
          </a:stretch>
        </p:blipFill>
        <p:spPr bwMode="auto">
          <a:xfrm>
            <a:off x="0" y="3929042"/>
            <a:ext cx="4714876" cy="2928958"/>
          </a:xfrm>
          <a:prstGeom prst="rect">
            <a:avLst/>
          </a:prstGeom>
          <a:noFill/>
        </p:spPr>
      </p:pic>
      <p:pic>
        <p:nvPicPr>
          <p:cNvPr id="3078" name="Picture 6" descr="C:\Users\User\Desktop\Остаток от А.Н\Лицейский бал 05.03.14г\бал в лицее\IMG_6385.jpg"/>
          <p:cNvPicPr>
            <a:picLocks noChangeAspect="1" noChangeArrowheads="1"/>
          </p:cNvPicPr>
          <p:nvPr/>
        </p:nvPicPr>
        <p:blipFill>
          <a:blip r:embed="rId5" cstate="print"/>
          <a:srcRect/>
          <a:stretch>
            <a:fillRect/>
          </a:stretch>
        </p:blipFill>
        <p:spPr bwMode="auto">
          <a:xfrm>
            <a:off x="4786314" y="1000108"/>
            <a:ext cx="4357686" cy="285752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85794"/>
          </a:xfrm>
        </p:spPr>
        <p:txBody>
          <a:bodyPr>
            <a:normAutofit fontScale="90000"/>
          </a:bodyPr>
          <a:lstStyle/>
          <a:p>
            <a:pPr algn="ctr"/>
            <a:r>
              <a:rPr lang="ru-RU" dirty="0" smtClean="0"/>
              <a:t/>
            </a:r>
            <a:br>
              <a:rPr lang="ru-RU" dirty="0" smtClean="0"/>
            </a:br>
            <a:r>
              <a:rPr lang="ru-RU" dirty="0" smtClean="0"/>
              <a:t/>
            </a:r>
            <a:br>
              <a:rPr lang="ru-RU" dirty="0" smtClean="0"/>
            </a:br>
            <a:r>
              <a:rPr lang="ru-RU" dirty="0" smtClean="0"/>
              <a:t> </a:t>
            </a:r>
            <a:r>
              <a:rPr lang="ru-RU" dirty="0" smtClean="0">
                <a:solidFill>
                  <a:srgbClr val="C00000"/>
                </a:solidFill>
              </a:rPr>
              <a:t>Агитбригада ДЮП </a:t>
            </a:r>
            <a:endParaRPr lang="ru-RU" dirty="0">
              <a:solidFill>
                <a:srgbClr val="C00000"/>
              </a:solidFill>
            </a:endParaRPr>
          </a:p>
        </p:txBody>
      </p:sp>
      <p:pic>
        <p:nvPicPr>
          <p:cNvPr id="1026" name="Picture 2" descr="C:\Users\User\Desktop\Остаток от А.Н\фотки по пожарной безопасности\_DSC2683.JPG"/>
          <p:cNvPicPr>
            <a:picLocks noGrp="1" noChangeAspect="1" noChangeArrowheads="1"/>
          </p:cNvPicPr>
          <p:nvPr>
            <p:ph idx="1"/>
          </p:nvPr>
        </p:nvPicPr>
        <p:blipFill>
          <a:blip r:embed="rId2" cstate="print"/>
          <a:srcRect/>
          <a:stretch>
            <a:fillRect/>
          </a:stretch>
        </p:blipFill>
        <p:spPr bwMode="auto">
          <a:xfrm>
            <a:off x="0" y="2928934"/>
            <a:ext cx="2928926" cy="2000264"/>
          </a:xfrm>
          <a:prstGeom prst="rect">
            <a:avLst/>
          </a:prstGeom>
          <a:noFill/>
        </p:spPr>
      </p:pic>
      <p:pic>
        <p:nvPicPr>
          <p:cNvPr id="1027" name="Picture 3" descr="C:\Users\User\Desktop\Остаток от А.Н\фотки по пожарной безопасности\_DSC2764.JPG"/>
          <p:cNvPicPr>
            <a:picLocks noChangeAspect="1" noChangeArrowheads="1"/>
          </p:cNvPicPr>
          <p:nvPr/>
        </p:nvPicPr>
        <p:blipFill>
          <a:blip r:embed="rId3" cstate="print"/>
          <a:srcRect/>
          <a:stretch>
            <a:fillRect/>
          </a:stretch>
        </p:blipFill>
        <p:spPr bwMode="auto">
          <a:xfrm>
            <a:off x="6286512" y="2928934"/>
            <a:ext cx="2857488" cy="2000264"/>
          </a:xfrm>
          <a:prstGeom prst="rect">
            <a:avLst/>
          </a:prstGeom>
          <a:noFill/>
        </p:spPr>
      </p:pic>
      <p:pic>
        <p:nvPicPr>
          <p:cNvPr id="1028" name="Picture 4" descr="C:\Users\User\Desktop\Остаток от А.Н\фотки по пожарной безопасности\_DSC2777.JPG"/>
          <p:cNvPicPr>
            <a:picLocks noChangeAspect="1" noChangeArrowheads="1"/>
          </p:cNvPicPr>
          <p:nvPr/>
        </p:nvPicPr>
        <p:blipFill>
          <a:blip r:embed="rId4" cstate="print"/>
          <a:srcRect/>
          <a:stretch>
            <a:fillRect/>
          </a:stretch>
        </p:blipFill>
        <p:spPr bwMode="auto">
          <a:xfrm>
            <a:off x="0" y="5072074"/>
            <a:ext cx="2928926" cy="1785926"/>
          </a:xfrm>
          <a:prstGeom prst="rect">
            <a:avLst/>
          </a:prstGeom>
          <a:noFill/>
        </p:spPr>
      </p:pic>
      <p:pic>
        <p:nvPicPr>
          <p:cNvPr id="1029" name="Picture 5" descr="C:\Users\User\Desktop\Остаток от А.Н\фотки по пожарной безопасности\_DSC2742.JPG"/>
          <p:cNvPicPr>
            <a:picLocks noChangeAspect="1" noChangeArrowheads="1"/>
          </p:cNvPicPr>
          <p:nvPr/>
        </p:nvPicPr>
        <p:blipFill>
          <a:blip r:embed="rId5" cstate="print"/>
          <a:srcRect/>
          <a:stretch>
            <a:fillRect/>
          </a:stretch>
        </p:blipFill>
        <p:spPr bwMode="auto">
          <a:xfrm>
            <a:off x="3286116" y="5072074"/>
            <a:ext cx="2714644" cy="1785926"/>
          </a:xfrm>
          <a:prstGeom prst="rect">
            <a:avLst/>
          </a:prstGeom>
          <a:noFill/>
        </p:spPr>
      </p:pic>
      <p:pic>
        <p:nvPicPr>
          <p:cNvPr id="1030" name="Picture 6" descr="C:\Users\User\Desktop\Остаток от А.Н\фотки по пожарной безопасности\_DSC2775.JPG"/>
          <p:cNvPicPr>
            <a:picLocks noChangeAspect="1" noChangeArrowheads="1"/>
          </p:cNvPicPr>
          <p:nvPr/>
        </p:nvPicPr>
        <p:blipFill>
          <a:blip r:embed="rId6" cstate="print"/>
          <a:srcRect/>
          <a:stretch>
            <a:fillRect/>
          </a:stretch>
        </p:blipFill>
        <p:spPr bwMode="auto">
          <a:xfrm>
            <a:off x="6231969" y="5072075"/>
            <a:ext cx="2912031" cy="1785926"/>
          </a:xfrm>
          <a:prstGeom prst="rect">
            <a:avLst/>
          </a:prstGeom>
          <a:noFill/>
        </p:spPr>
      </p:pic>
      <p:pic>
        <p:nvPicPr>
          <p:cNvPr id="1031" name="Picture 7" descr="C:\Users\User\Desktop\2014-2015 уч.год\ДЮП\DSC00871.JPG"/>
          <p:cNvPicPr>
            <a:picLocks noChangeAspect="1" noChangeArrowheads="1"/>
          </p:cNvPicPr>
          <p:nvPr/>
        </p:nvPicPr>
        <p:blipFill>
          <a:blip r:embed="rId7" cstate="print"/>
          <a:srcRect/>
          <a:stretch>
            <a:fillRect/>
          </a:stretch>
        </p:blipFill>
        <p:spPr bwMode="auto">
          <a:xfrm>
            <a:off x="0" y="714356"/>
            <a:ext cx="2928926" cy="2071702"/>
          </a:xfrm>
          <a:prstGeom prst="rect">
            <a:avLst/>
          </a:prstGeom>
          <a:noFill/>
        </p:spPr>
      </p:pic>
      <p:pic>
        <p:nvPicPr>
          <p:cNvPr id="1032" name="Picture 8" descr="C:\Users\User\Desktop\2014-2015 уч.год\ДЮП\DSC00812.JPG"/>
          <p:cNvPicPr>
            <a:picLocks noChangeAspect="1" noChangeArrowheads="1"/>
          </p:cNvPicPr>
          <p:nvPr/>
        </p:nvPicPr>
        <p:blipFill>
          <a:blip r:embed="rId8" cstate="print"/>
          <a:srcRect/>
          <a:stretch>
            <a:fillRect/>
          </a:stretch>
        </p:blipFill>
        <p:spPr bwMode="auto">
          <a:xfrm>
            <a:off x="3286116" y="3071810"/>
            <a:ext cx="2714643" cy="1857388"/>
          </a:xfrm>
          <a:prstGeom prst="rect">
            <a:avLst/>
          </a:prstGeom>
          <a:noFill/>
        </p:spPr>
      </p:pic>
      <p:pic>
        <p:nvPicPr>
          <p:cNvPr id="1033" name="Picture 9" descr="C:\Users\User\Desktop\2014-2015 уч.год\ДЮП\DSC00878.JPG"/>
          <p:cNvPicPr>
            <a:picLocks noChangeAspect="1" noChangeArrowheads="1"/>
          </p:cNvPicPr>
          <p:nvPr/>
        </p:nvPicPr>
        <p:blipFill>
          <a:blip r:embed="rId9" cstate="print"/>
          <a:srcRect/>
          <a:stretch>
            <a:fillRect/>
          </a:stretch>
        </p:blipFill>
        <p:spPr bwMode="auto">
          <a:xfrm>
            <a:off x="3286116" y="785794"/>
            <a:ext cx="2714644" cy="2071702"/>
          </a:xfrm>
          <a:prstGeom prst="rect">
            <a:avLst/>
          </a:prstGeom>
          <a:noFill/>
        </p:spPr>
      </p:pic>
      <p:pic>
        <p:nvPicPr>
          <p:cNvPr id="1034" name="Picture 10" descr="C:\Users\User\Desktop\2014-2015 уч.год\ДЮП\DSC00880.JPG"/>
          <p:cNvPicPr>
            <a:picLocks noChangeAspect="1" noChangeArrowheads="1"/>
          </p:cNvPicPr>
          <p:nvPr/>
        </p:nvPicPr>
        <p:blipFill>
          <a:blip r:embed="rId10" cstate="print"/>
          <a:srcRect/>
          <a:stretch>
            <a:fillRect/>
          </a:stretch>
        </p:blipFill>
        <p:spPr bwMode="auto">
          <a:xfrm>
            <a:off x="6357950" y="714356"/>
            <a:ext cx="2602387" cy="2000264"/>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14356"/>
          </a:xfrm>
        </p:spPr>
        <p:txBody>
          <a:bodyPr>
            <a:normAutofit fontScale="90000"/>
          </a:bodyPr>
          <a:lstStyle/>
          <a:p>
            <a:pPr algn="ctr"/>
            <a:r>
              <a:rPr lang="ru-RU" dirty="0" smtClean="0">
                <a:solidFill>
                  <a:srgbClr val="C00000"/>
                </a:solidFill>
              </a:rPr>
              <a:t>Агитбригада ЮИД</a:t>
            </a:r>
            <a:endParaRPr lang="ru-RU" dirty="0"/>
          </a:p>
        </p:txBody>
      </p:sp>
      <p:pic>
        <p:nvPicPr>
          <p:cNvPr id="1026" name="Picture 2" descr="C:\Users\User\Desktop\2014-2015 уч.год\ЮИД\ЮИД 1 классы\DSC00651.JPG"/>
          <p:cNvPicPr>
            <a:picLocks noGrp="1" noChangeAspect="1" noChangeArrowheads="1"/>
          </p:cNvPicPr>
          <p:nvPr>
            <p:ph idx="1"/>
          </p:nvPr>
        </p:nvPicPr>
        <p:blipFill>
          <a:blip r:embed="rId2" cstate="print"/>
          <a:srcRect/>
          <a:stretch>
            <a:fillRect/>
          </a:stretch>
        </p:blipFill>
        <p:spPr bwMode="auto">
          <a:xfrm>
            <a:off x="0" y="4929198"/>
            <a:ext cx="3071801" cy="1928802"/>
          </a:xfrm>
          <a:prstGeom prst="rect">
            <a:avLst/>
          </a:prstGeom>
          <a:noFill/>
        </p:spPr>
      </p:pic>
      <p:pic>
        <p:nvPicPr>
          <p:cNvPr id="1027" name="Picture 3" descr="C:\Users\User\Desktop\2014-2015 уч.год\ЮИД\ЮИД 1 классы\DSC00657.JPG"/>
          <p:cNvPicPr>
            <a:picLocks noChangeAspect="1" noChangeArrowheads="1"/>
          </p:cNvPicPr>
          <p:nvPr/>
        </p:nvPicPr>
        <p:blipFill>
          <a:blip r:embed="rId3" cstate="print"/>
          <a:srcRect/>
          <a:stretch>
            <a:fillRect/>
          </a:stretch>
        </p:blipFill>
        <p:spPr bwMode="auto">
          <a:xfrm>
            <a:off x="3214678" y="4929198"/>
            <a:ext cx="3000396" cy="1928802"/>
          </a:xfrm>
          <a:prstGeom prst="rect">
            <a:avLst/>
          </a:prstGeom>
          <a:noFill/>
        </p:spPr>
      </p:pic>
      <p:pic>
        <p:nvPicPr>
          <p:cNvPr id="1028" name="Picture 4" descr="C:\Users\User\Desktop\2014-2015 уч.год\ЮИД\ЮИД 1 классы\DSC00662.JPG"/>
          <p:cNvPicPr>
            <a:picLocks noChangeAspect="1" noChangeArrowheads="1"/>
          </p:cNvPicPr>
          <p:nvPr/>
        </p:nvPicPr>
        <p:blipFill>
          <a:blip r:embed="rId4" cstate="print"/>
          <a:srcRect/>
          <a:stretch>
            <a:fillRect/>
          </a:stretch>
        </p:blipFill>
        <p:spPr bwMode="auto">
          <a:xfrm>
            <a:off x="6357950" y="4929198"/>
            <a:ext cx="2786050" cy="1928802"/>
          </a:xfrm>
          <a:prstGeom prst="rect">
            <a:avLst/>
          </a:prstGeom>
          <a:noFill/>
        </p:spPr>
      </p:pic>
      <p:pic>
        <p:nvPicPr>
          <p:cNvPr id="1029" name="Picture 5" descr="C:\Users\User\Desktop\2014-2015 уч.год\ЮИД\ЮИД 1 классы\DSC00626.JPG"/>
          <p:cNvPicPr>
            <a:picLocks noChangeAspect="1" noChangeArrowheads="1"/>
          </p:cNvPicPr>
          <p:nvPr/>
        </p:nvPicPr>
        <p:blipFill>
          <a:blip r:embed="rId5" cstate="print"/>
          <a:srcRect/>
          <a:stretch>
            <a:fillRect/>
          </a:stretch>
        </p:blipFill>
        <p:spPr bwMode="auto">
          <a:xfrm>
            <a:off x="0" y="2786058"/>
            <a:ext cx="3071802" cy="2021784"/>
          </a:xfrm>
          <a:prstGeom prst="rect">
            <a:avLst/>
          </a:prstGeom>
          <a:noFill/>
        </p:spPr>
      </p:pic>
      <p:pic>
        <p:nvPicPr>
          <p:cNvPr id="1030" name="Picture 6" descr="C:\Users\User\Desktop\2014-2015 уч.год\ЮИД\ЮИД 1 классы\17.10.14г.калейдоскоп знаний.JPG"/>
          <p:cNvPicPr>
            <a:picLocks noChangeAspect="1" noChangeArrowheads="1"/>
          </p:cNvPicPr>
          <p:nvPr/>
        </p:nvPicPr>
        <p:blipFill>
          <a:blip r:embed="rId6" cstate="print"/>
          <a:srcRect/>
          <a:stretch>
            <a:fillRect/>
          </a:stretch>
        </p:blipFill>
        <p:spPr bwMode="auto">
          <a:xfrm>
            <a:off x="3214678" y="2786058"/>
            <a:ext cx="3000396" cy="2000264"/>
          </a:xfrm>
          <a:prstGeom prst="rect">
            <a:avLst/>
          </a:prstGeom>
          <a:noFill/>
        </p:spPr>
      </p:pic>
      <p:pic>
        <p:nvPicPr>
          <p:cNvPr id="1031" name="Picture 7" descr="C:\Users\User\Desktop\2014-2015 уч.год\ЮИД\начальные классы 22.09.14г. проф.беседа\20140922_134211.jpg"/>
          <p:cNvPicPr>
            <a:picLocks noChangeAspect="1" noChangeArrowheads="1"/>
          </p:cNvPicPr>
          <p:nvPr/>
        </p:nvPicPr>
        <p:blipFill>
          <a:blip r:embed="rId7" cstate="print"/>
          <a:srcRect/>
          <a:stretch>
            <a:fillRect/>
          </a:stretch>
        </p:blipFill>
        <p:spPr bwMode="auto">
          <a:xfrm>
            <a:off x="2500298" y="785794"/>
            <a:ext cx="1214446" cy="1928826"/>
          </a:xfrm>
          <a:prstGeom prst="rect">
            <a:avLst/>
          </a:prstGeom>
          <a:noFill/>
        </p:spPr>
      </p:pic>
      <p:pic>
        <p:nvPicPr>
          <p:cNvPr id="1032" name="Picture 8" descr="C:\Users\User\Desktop\2014-2015 уч.год\ЮИД\начальные классы 22.09.14г. проф.беседа\Проф.беседа 2Бкл..jpg"/>
          <p:cNvPicPr>
            <a:picLocks noChangeAspect="1" noChangeArrowheads="1"/>
          </p:cNvPicPr>
          <p:nvPr/>
        </p:nvPicPr>
        <p:blipFill>
          <a:blip r:embed="rId8" cstate="print"/>
          <a:srcRect/>
          <a:stretch>
            <a:fillRect/>
          </a:stretch>
        </p:blipFill>
        <p:spPr bwMode="auto">
          <a:xfrm>
            <a:off x="6357950" y="2786058"/>
            <a:ext cx="2786049" cy="2000264"/>
          </a:xfrm>
          <a:prstGeom prst="rect">
            <a:avLst/>
          </a:prstGeom>
          <a:noFill/>
        </p:spPr>
      </p:pic>
      <p:pic>
        <p:nvPicPr>
          <p:cNvPr id="1033" name="Picture 9" descr="C:\Users\User\Desktop\2014-2015 уч.год\ЮИД\Акция Стань заметней ЮИД и Нет жертвам ДТП 12.11.14г\DSC00988.JPG"/>
          <p:cNvPicPr>
            <a:picLocks noChangeAspect="1" noChangeArrowheads="1"/>
          </p:cNvPicPr>
          <p:nvPr/>
        </p:nvPicPr>
        <p:blipFill>
          <a:blip r:embed="rId9" cstate="print"/>
          <a:srcRect/>
          <a:stretch>
            <a:fillRect/>
          </a:stretch>
        </p:blipFill>
        <p:spPr bwMode="auto">
          <a:xfrm>
            <a:off x="0" y="785794"/>
            <a:ext cx="2357422" cy="1928826"/>
          </a:xfrm>
          <a:prstGeom prst="rect">
            <a:avLst/>
          </a:prstGeom>
          <a:noFill/>
        </p:spPr>
      </p:pic>
      <p:pic>
        <p:nvPicPr>
          <p:cNvPr id="1034" name="Picture 10" descr="C:\Users\User\Desktop\2014-2015 уч.год\ЮИД\Акция Стань заметней ЮИД и Нет жертвам ДТП 12.11.14г\Акция, обр-е к водителям 12.11.14г..JPG"/>
          <p:cNvPicPr>
            <a:picLocks noChangeAspect="1" noChangeArrowheads="1"/>
          </p:cNvPicPr>
          <p:nvPr/>
        </p:nvPicPr>
        <p:blipFill>
          <a:blip r:embed="rId10" cstate="print"/>
          <a:srcRect/>
          <a:stretch>
            <a:fillRect/>
          </a:stretch>
        </p:blipFill>
        <p:spPr bwMode="auto">
          <a:xfrm>
            <a:off x="6451676" y="785794"/>
            <a:ext cx="2692324" cy="1928826"/>
          </a:xfrm>
          <a:prstGeom prst="rect">
            <a:avLst/>
          </a:prstGeom>
          <a:noFill/>
        </p:spPr>
      </p:pic>
      <p:pic>
        <p:nvPicPr>
          <p:cNvPr id="1035" name="Picture 11" descr="C:\Users\User\Desktop\2014-2015 уч.год\ЮИД\Акция Стань заметней ЮИД и Нет жертвам ДТП 12.11.14г\Акция, обр-е к пешеходам 12.11.14г..JPG"/>
          <p:cNvPicPr>
            <a:picLocks noChangeAspect="1" noChangeArrowheads="1"/>
          </p:cNvPicPr>
          <p:nvPr/>
        </p:nvPicPr>
        <p:blipFill>
          <a:blip r:embed="rId11" cstate="print"/>
          <a:srcRect/>
          <a:stretch>
            <a:fillRect/>
          </a:stretch>
        </p:blipFill>
        <p:spPr bwMode="auto">
          <a:xfrm>
            <a:off x="3857620" y="785794"/>
            <a:ext cx="2428892" cy="1928826"/>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571504"/>
          </a:xfrm>
        </p:spPr>
        <p:txBody>
          <a:bodyPr>
            <a:normAutofit/>
          </a:bodyPr>
          <a:lstStyle/>
          <a:p>
            <a:pPr algn="ctr"/>
            <a:r>
              <a:rPr lang="ru-RU" sz="2800" b="1" dirty="0" smtClean="0">
                <a:solidFill>
                  <a:srgbClr val="002060"/>
                </a:solidFill>
                <a:latin typeface="Monotype Corsiva" pitchFamily="66" charset="0"/>
              </a:rPr>
              <a:t>Классные часы </a:t>
            </a:r>
            <a:endParaRPr lang="ru-RU" sz="2800" b="1" dirty="0">
              <a:solidFill>
                <a:srgbClr val="002060"/>
              </a:solidFill>
              <a:latin typeface="Monotype Corsiva" pitchFamily="66" charset="0"/>
            </a:endParaRPr>
          </a:p>
        </p:txBody>
      </p:sp>
      <p:pic>
        <p:nvPicPr>
          <p:cNvPr id="3" name="Picture 2" descr="C:\Users\1\Desktop\Воспитательная работа\Я выбираю спорт\Классный час2А класса\CIMG4189.JPG"/>
          <p:cNvPicPr>
            <a:picLocks noGrp="1" noChangeAspect="1" noChangeArrowheads="1"/>
          </p:cNvPicPr>
          <p:nvPr>
            <p:ph idx="1"/>
          </p:nvPr>
        </p:nvPicPr>
        <p:blipFill>
          <a:blip r:embed="rId2" cstate="print"/>
          <a:srcRect/>
          <a:stretch>
            <a:fillRect/>
          </a:stretch>
        </p:blipFill>
        <p:spPr bwMode="auto">
          <a:xfrm>
            <a:off x="214282" y="1285860"/>
            <a:ext cx="2717792" cy="2643206"/>
          </a:xfrm>
          <a:prstGeom prst="rect">
            <a:avLst/>
          </a:prstGeom>
          <a:noFill/>
        </p:spPr>
      </p:pic>
      <p:pic>
        <p:nvPicPr>
          <p:cNvPr id="5123" name="Picture 3" descr="C:\Users\1\Desktop\Воспитательная работа\Я выбираю спорт\Классный час2А класса\CIMG4192.JPG"/>
          <p:cNvPicPr>
            <a:picLocks noChangeAspect="1" noChangeArrowheads="1"/>
          </p:cNvPicPr>
          <p:nvPr/>
        </p:nvPicPr>
        <p:blipFill>
          <a:blip r:embed="rId3" cstate="print"/>
          <a:srcRect/>
          <a:stretch>
            <a:fillRect/>
          </a:stretch>
        </p:blipFill>
        <p:spPr bwMode="auto">
          <a:xfrm>
            <a:off x="3214679" y="1285860"/>
            <a:ext cx="2643205" cy="2428892"/>
          </a:xfrm>
          <a:prstGeom prst="rect">
            <a:avLst/>
          </a:prstGeom>
          <a:noFill/>
        </p:spPr>
      </p:pic>
      <p:pic>
        <p:nvPicPr>
          <p:cNvPr id="5124" name="Picture 4" descr="C:\Users\1\Desktop\Воспитательная работа\Я выбираю спорт\Классный час 3Б класс\100_7715.JPG"/>
          <p:cNvPicPr>
            <a:picLocks noChangeAspect="1" noChangeArrowheads="1"/>
          </p:cNvPicPr>
          <p:nvPr/>
        </p:nvPicPr>
        <p:blipFill>
          <a:blip r:embed="rId4" cstate="print"/>
          <a:srcRect/>
          <a:stretch>
            <a:fillRect/>
          </a:stretch>
        </p:blipFill>
        <p:spPr bwMode="auto">
          <a:xfrm>
            <a:off x="6072199" y="1285860"/>
            <a:ext cx="2714644" cy="2643206"/>
          </a:xfrm>
          <a:prstGeom prst="rect">
            <a:avLst/>
          </a:prstGeom>
          <a:noFill/>
        </p:spPr>
      </p:pic>
      <p:pic>
        <p:nvPicPr>
          <p:cNvPr id="5125" name="Picture 5" descr="C:\Users\1\Desktop\Воспитательная работа\Я выбираю спорт\Классные часы\DSCN5382.JPG"/>
          <p:cNvPicPr>
            <a:picLocks noChangeAspect="1" noChangeArrowheads="1"/>
          </p:cNvPicPr>
          <p:nvPr/>
        </p:nvPicPr>
        <p:blipFill>
          <a:blip r:embed="rId5" cstate="print"/>
          <a:srcRect/>
          <a:stretch>
            <a:fillRect/>
          </a:stretch>
        </p:blipFill>
        <p:spPr bwMode="auto">
          <a:xfrm>
            <a:off x="214282" y="4500570"/>
            <a:ext cx="2714644" cy="1981047"/>
          </a:xfrm>
          <a:prstGeom prst="rect">
            <a:avLst/>
          </a:prstGeom>
          <a:noFill/>
        </p:spPr>
      </p:pic>
      <p:pic>
        <p:nvPicPr>
          <p:cNvPr id="5126" name="Picture 6" descr="C:\Users\1\Desktop\Воспитательная работа\Я выбираю спорт\Классные часы\DSCN5383.JPG"/>
          <p:cNvPicPr>
            <a:picLocks noChangeAspect="1" noChangeArrowheads="1"/>
          </p:cNvPicPr>
          <p:nvPr/>
        </p:nvPicPr>
        <p:blipFill>
          <a:blip r:embed="rId6" cstate="print"/>
          <a:srcRect/>
          <a:stretch>
            <a:fillRect/>
          </a:stretch>
        </p:blipFill>
        <p:spPr bwMode="auto">
          <a:xfrm>
            <a:off x="3214678" y="3929066"/>
            <a:ext cx="2643206" cy="2357454"/>
          </a:xfrm>
          <a:prstGeom prst="rect">
            <a:avLst/>
          </a:prstGeom>
          <a:noFill/>
        </p:spPr>
      </p:pic>
      <p:pic>
        <p:nvPicPr>
          <p:cNvPr id="5127" name="Picture 7" descr="C:\Users\1\Desktop\Воспитательная работа\Я выбираю спорт\2Б, 4Б Классные часы\P5020037.JPG"/>
          <p:cNvPicPr>
            <a:picLocks noChangeAspect="1" noChangeArrowheads="1"/>
          </p:cNvPicPr>
          <p:nvPr/>
        </p:nvPicPr>
        <p:blipFill>
          <a:blip r:embed="rId7" cstate="print"/>
          <a:srcRect/>
          <a:stretch>
            <a:fillRect/>
          </a:stretch>
        </p:blipFill>
        <p:spPr bwMode="auto">
          <a:xfrm>
            <a:off x="6072198" y="4572008"/>
            <a:ext cx="2714644" cy="1857388"/>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229600" cy="857256"/>
          </a:xfrm>
        </p:spPr>
        <p:txBody>
          <a:bodyPr>
            <a:normAutofit fontScale="90000"/>
          </a:bodyPr>
          <a:lstStyle/>
          <a:p>
            <a:pPr algn="ctr"/>
            <a:r>
              <a:rPr lang="ru-RU" sz="2800" b="1" dirty="0" smtClean="0">
                <a:solidFill>
                  <a:srgbClr val="002060"/>
                </a:solidFill>
                <a:latin typeface="Monotype Corsiva" pitchFamily="66" charset="0"/>
              </a:rPr>
              <a:t> Лекторий с представителями военкомата, совета ветеранов и представителями ЦРБ </a:t>
            </a:r>
            <a:endParaRPr lang="ru-RU" sz="2800" b="1" dirty="0">
              <a:solidFill>
                <a:srgbClr val="002060"/>
              </a:solidFill>
              <a:latin typeface="Monotype Corsiva" pitchFamily="66" charset="0"/>
            </a:endParaRPr>
          </a:p>
        </p:txBody>
      </p:sp>
      <p:pic>
        <p:nvPicPr>
          <p:cNvPr id="3" name="Picture 2" descr="C:\Users\1\Desktop\Воспитательная работа\Я выбираю спорт\Ветераны, ЗОЖ\100_7718.JPG"/>
          <p:cNvPicPr>
            <a:picLocks noGrp="1" noChangeAspect="1" noChangeArrowheads="1"/>
          </p:cNvPicPr>
          <p:nvPr>
            <p:ph idx="1"/>
          </p:nvPr>
        </p:nvPicPr>
        <p:blipFill>
          <a:blip r:embed="rId2" cstate="print"/>
          <a:srcRect/>
          <a:stretch>
            <a:fillRect/>
          </a:stretch>
        </p:blipFill>
        <p:spPr bwMode="auto">
          <a:xfrm>
            <a:off x="0" y="1000108"/>
            <a:ext cx="3600400" cy="3071834"/>
          </a:xfrm>
          <a:prstGeom prst="rect">
            <a:avLst/>
          </a:prstGeom>
          <a:noFill/>
        </p:spPr>
      </p:pic>
      <p:pic>
        <p:nvPicPr>
          <p:cNvPr id="4102" name="Picture 6" descr="C:\Users\1\Desktop\Воспитательная работа\Я выбираю спорт\Ветераны, ЗОЖ\100_7725.JPG"/>
          <p:cNvPicPr>
            <a:picLocks noChangeAspect="1" noChangeArrowheads="1"/>
          </p:cNvPicPr>
          <p:nvPr/>
        </p:nvPicPr>
        <p:blipFill>
          <a:blip r:embed="rId3" cstate="print"/>
          <a:srcRect/>
          <a:stretch>
            <a:fillRect/>
          </a:stretch>
        </p:blipFill>
        <p:spPr bwMode="auto">
          <a:xfrm>
            <a:off x="3000364" y="4162846"/>
            <a:ext cx="3689351" cy="2695154"/>
          </a:xfrm>
          <a:prstGeom prst="rect">
            <a:avLst/>
          </a:prstGeom>
          <a:noFill/>
        </p:spPr>
      </p:pic>
      <p:pic>
        <p:nvPicPr>
          <p:cNvPr id="4100" name="Picture 4" descr="C:\Users\1\Desktop\Воспитательная работа\Я выбираю спорт\Ветераны, ЗОЖ\100_7731.JPG"/>
          <p:cNvPicPr>
            <a:picLocks noChangeAspect="1" noChangeArrowheads="1"/>
          </p:cNvPicPr>
          <p:nvPr/>
        </p:nvPicPr>
        <p:blipFill>
          <a:blip r:embed="rId4" cstate="print"/>
          <a:srcRect/>
          <a:stretch>
            <a:fillRect/>
          </a:stretch>
        </p:blipFill>
        <p:spPr bwMode="auto">
          <a:xfrm>
            <a:off x="5643570" y="1000108"/>
            <a:ext cx="3500430" cy="3000396"/>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548680"/>
            <a:ext cx="8640960" cy="1867656"/>
          </a:xfrm>
        </p:spPr>
        <p:txBody>
          <a:bodyPr>
            <a:noAutofit/>
          </a:bodyPr>
          <a:lstStyle/>
          <a:p>
            <a:pPr algn="ctr"/>
            <a:r>
              <a:rPr lang="ru-RU" sz="2400" dirty="0" smtClean="0"/>
              <a:t/>
            </a:r>
            <a:br>
              <a:rPr lang="ru-RU" sz="2400" dirty="0" smtClean="0"/>
            </a:br>
            <a:r>
              <a:rPr lang="ru-RU" sz="2400" dirty="0" smtClean="0"/>
              <a:t/>
            </a:r>
            <a:br>
              <a:rPr lang="ru-RU" sz="2400" dirty="0" smtClean="0"/>
            </a:br>
            <a:r>
              <a:rPr lang="ru-RU" sz="2400" dirty="0" smtClean="0"/>
              <a:t/>
            </a:r>
            <a:br>
              <a:rPr lang="ru-RU" sz="2400" dirty="0" smtClean="0"/>
            </a:br>
            <a:r>
              <a:rPr lang="ru-RU" sz="2400" dirty="0" smtClean="0"/>
              <a:t/>
            </a:r>
            <a:br>
              <a:rPr lang="ru-RU" sz="2400" dirty="0" smtClean="0"/>
            </a:br>
            <a:r>
              <a:rPr lang="ru-RU" sz="2800" b="1" dirty="0" smtClean="0">
                <a:solidFill>
                  <a:srgbClr val="002060"/>
                </a:solidFill>
              </a:rPr>
              <a:t>Всероссийская акция «Я выбираю спорт как альтернативу пагубным привычкам»</a:t>
            </a:r>
            <a:r>
              <a:rPr lang="ru-RU" sz="2800" dirty="0" smtClean="0"/>
              <a:t/>
            </a:r>
            <a:br>
              <a:rPr lang="ru-RU" sz="2800" dirty="0" smtClean="0"/>
            </a:br>
            <a:r>
              <a:rPr lang="ru-RU" sz="2000" dirty="0" smtClean="0">
                <a:solidFill>
                  <a:srgbClr val="00B050"/>
                </a:solidFill>
                <a:latin typeface="Monotype Corsiva" pitchFamily="66" charset="0"/>
              </a:rPr>
              <a:t/>
            </a:r>
            <a:br>
              <a:rPr lang="ru-RU" sz="2000" dirty="0" smtClean="0">
                <a:solidFill>
                  <a:srgbClr val="00B050"/>
                </a:solidFill>
                <a:latin typeface="Monotype Corsiva" pitchFamily="66" charset="0"/>
              </a:rPr>
            </a:br>
            <a:r>
              <a:rPr lang="ru-RU" sz="2400" b="1" dirty="0" smtClean="0">
                <a:solidFill>
                  <a:srgbClr val="00B050"/>
                </a:solidFill>
                <a:latin typeface="Monotype Corsiva" pitchFamily="66" charset="0"/>
              </a:rPr>
              <a:t>Лекторий о ЗОЖ с представителями ЦРБ и соцзащиты </a:t>
            </a:r>
            <a:endParaRPr lang="ru-RU" sz="2400" b="1" dirty="0">
              <a:solidFill>
                <a:srgbClr val="00B050"/>
              </a:solidFill>
              <a:latin typeface="Monotype Corsiva" pitchFamily="66" charset="0"/>
            </a:endParaRPr>
          </a:p>
        </p:txBody>
      </p:sp>
      <p:pic>
        <p:nvPicPr>
          <p:cNvPr id="3075" name="Picture 3" descr="C:\Users\1\Desktop\Воспитательная работа\Я выбираю спорт\1 урок ЗОЖ6Б и 8А КДН, ПДН, ВШУ\100_7804.JPG"/>
          <p:cNvPicPr>
            <a:picLocks noChangeAspect="1" noChangeArrowheads="1"/>
          </p:cNvPicPr>
          <p:nvPr/>
        </p:nvPicPr>
        <p:blipFill>
          <a:blip r:embed="rId2" cstate="print"/>
          <a:srcRect/>
          <a:stretch>
            <a:fillRect/>
          </a:stretch>
        </p:blipFill>
        <p:spPr bwMode="auto">
          <a:xfrm>
            <a:off x="755576" y="4797152"/>
            <a:ext cx="3456384" cy="1857412"/>
          </a:xfrm>
          <a:prstGeom prst="rect">
            <a:avLst/>
          </a:prstGeom>
          <a:noFill/>
        </p:spPr>
      </p:pic>
      <p:pic>
        <p:nvPicPr>
          <p:cNvPr id="3076" name="Picture 4" descr="C:\Users\1\Desktop\Воспитательная работа\Я выбираю спорт\1 урок ЗОЖ6Б и 8А КДН, ПДН, ВШУ\100_7793.JPG"/>
          <p:cNvPicPr>
            <a:picLocks noChangeAspect="1" noChangeArrowheads="1"/>
          </p:cNvPicPr>
          <p:nvPr/>
        </p:nvPicPr>
        <p:blipFill>
          <a:blip r:embed="rId3" cstate="print"/>
          <a:srcRect/>
          <a:stretch>
            <a:fillRect/>
          </a:stretch>
        </p:blipFill>
        <p:spPr bwMode="auto">
          <a:xfrm>
            <a:off x="755576" y="2636912"/>
            <a:ext cx="3456384" cy="2071702"/>
          </a:xfrm>
          <a:prstGeom prst="rect">
            <a:avLst/>
          </a:prstGeom>
          <a:noFill/>
        </p:spPr>
      </p:pic>
      <p:pic>
        <p:nvPicPr>
          <p:cNvPr id="3078" name="Picture 6" descr="C:\Users\1\Desktop\Воспитательная работа\Я выбираю спорт\Кл.час ЗОЖ9А и 9Б\100_7770.JPG"/>
          <p:cNvPicPr>
            <a:picLocks noChangeAspect="1" noChangeArrowheads="1"/>
          </p:cNvPicPr>
          <p:nvPr/>
        </p:nvPicPr>
        <p:blipFill>
          <a:blip r:embed="rId4" cstate="print"/>
          <a:srcRect/>
          <a:stretch>
            <a:fillRect/>
          </a:stretch>
        </p:blipFill>
        <p:spPr bwMode="auto">
          <a:xfrm>
            <a:off x="5004048" y="2636912"/>
            <a:ext cx="3504452" cy="2016224"/>
          </a:xfrm>
          <a:prstGeom prst="rect">
            <a:avLst/>
          </a:prstGeom>
          <a:noFill/>
        </p:spPr>
      </p:pic>
      <p:pic>
        <p:nvPicPr>
          <p:cNvPr id="3079" name="Picture 7" descr="C:\Users\1\Desktop\Воспитательная работа\Я выбираю спорт\Кл.час ЗОЖ9А и 9Б\100_7783.JPG"/>
          <p:cNvPicPr>
            <a:picLocks noChangeAspect="1" noChangeArrowheads="1"/>
          </p:cNvPicPr>
          <p:nvPr/>
        </p:nvPicPr>
        <p:blipFill>
          <a:blip r:embed="rId5" cstate="print"/>
          <a:srcRect/>
          <a:stretch>
            <a:fillRect/>
          </a:stretch>
        </p:blipFill>
        <p:spPr bwMode="auto">
          <a:xfrm>
            <a:off x="5004048" y="4797152"/>
            <a:ext cx="3552777" cy="1857388"/>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800" b="1" dirty="0" smtClean="0">
                <a:solidFill>
                  <a:srgbClr val="002060"/>
                </a:solidFill>
              </a:rPr>
              <a:t>Акция «Внимание: Подросток!»</a:t>
            </a:r>
            <a:r>
              <a:rPr lang="ru-RU" sz="2000" dirty="0" smtClean="0"/>
              <a:t/>
            </a:r>
            <a:br>
              <a:rPr lang="ru-RU" sz="2000" dirty="0" smtClean="0"/>
            </a:br>
            <a:r>
              <a:rPr lang="ru-RU" sz="2000" dirty="0" smtClean="0">
                <a:latin typeface="Monotype Corsiva" pitchFamily="66" charset="0"/>
              </a:rPr>
              <a:t/>
            </a:r>
            <a:br>
              <a:rPr lang="ru-RU" sz="2000" dirty="0" smtClean="0">
                <a:latin typeface="Monotype Corsiva" pitchFamily="66" charset="0"/>
              </a:rPr>
            </a:br>
            <a:endParaRPr lang="ru-RU" sz="2400" dirty="0">
              <a:solidFill>
                <a:srgbClr val="00B050"/>
              </a:solidFill>
              <a:latin typeface="Monotype Corsiva" pitchFamily="66" charset="0"/>
            </a:endParaRPr>
          </a:p>
        </p:txBody>
      </p:sp>
      <p:pic>
        <p:nvPicPr>
          <p:cNvPr id="3" name="Picture 2" descr="C:\Users\1\Desktop\Воспитательная работа\Заявка на конкурс Помоги первокласснику прийти в школу\Помоги первокласнику добраться до школы\DSC06621.JPG"/>
          <p:cNvPicPr>
            <a:picLocks noGrp="1" noChangeAspect="1" noChangeArrowheads="1"/>
          </p:cNvPicPr>
          <p:nvPr>
            <p:ph idx="1"/>
          </p:nvPr>
        </p:nvPicPr>
        <p:blipFill>
          <a:blip r:embed="rId2" cstate="print"/>
          <a:srcRect/>
          <a:stretch>
            <a:fillRect/>
          </a:stretch>
        </p:blipFill>
        <p:spPr bwMode="auto">
          <a:xfrm>
            <a:off x="285720" y="1285860"/>
            <a:ext cx="3456384" cy="2592288"/>
          </a:xfrm>
          <a:prstGeom prst="rect">
            <a:avLst/>
          </a:prstGeom>
          <a:noFill/>
        </p:spPr>
      </p:pic>
      <p:pic>
        <p:nvPicPr>
          <p:cNvPr id="1026" name="Picture 2" descr="C:\Users\1\Desktop\Воспитательная работа\Заявка на конкурс Помоги первокласснику прийти в школу\Помоги первокласнику добраться до школы\DSC06600.JPG"/>
          <p:cNvPicPr>
            <a:picLocks noChangeAspect="1" noChangeArrowheads="1"/>
          </p:cNvPicPr>
          <p:nvPr/>
        </p:nvPicPr>
        <p:blipFill>
          <a:blip r:embed="rId3" cstate="print"/>
          <a:srcRect/>
          <a:stretch>
            <a:fillRect/>
          </a:stretch>
        </p:blipFill>
        <p:spPr bwMode="auto">
          <a:xfrm>
            <a:off x="2339752" y="4214818"/>
            <a:ext cx="3672408" cy="2454542"/>
          </a:xfrm>
          <a:prstGeom prst="rect">
            <a:avLst/>
          </a:prstGeom>
          <a:noFill/>
        </p:spPr>
      </p:pic>
      <p:pic>
        <p:nvPicPr>
          <p:cNvPr id="6" name="Picture 3" descr="C:\Users\1\Desktop\Воспитательная работа\Я выбираю спорт\Ветераны, ЗОЖ\100_7724.JPG"/>
          <p:cNvPicPr>
            <a:picLocks noChangeAspect="1" noChangeArrowheads="1"/>
          </p:cNvPicPr>
          <p:nvPr/>
        </p:nvPicPr>
        <p:blipFill>
          <a:blip r:embed="rId4" cstate="print"/>
          <a:srcRect/>
          <a:stretch>
            <a:fillRect/>
          </a:stretch>
        </p:blipFill>
        <p:spPr bwMode="auto">
          <a:xfrm>
            <a:off x="5286380" y="1357298"/>
            <a:ext cx="3528392" cy="2592288"/>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85728"/>
            <a:ext cx="8229600" cy="1571636"/>
          </a:xfrm>
        </p:spPr>
        <p:txBody>
          <a:bodyPr>
            <a:normAutofit fontScale="90000"/>
          </a:bodyPr>
          <a:lstStyle/>
          <a:p>
            <a:pPr algn="ctr"/>
            <a:r>
              <a:rPr lang="ru-RU" sz="3100" b="1" dirty="0" smtClean="0">
                <a:solidFill>
                  <a:srgbClr val="002060"/>
                </a:solidFill>
                <a:latin typeface="Monotype Corsiva" pitchFamily="66" charset="0"/>
              </a:rPr>
              <a:t>Спортивный праздник </a:t>
            </a:r>
            <a:br>
              <a:rPr lang="ru-RU" sz="3100" b="1" dirty="0" smtClean="0">
                <a:solidFill>
                  <a:srgbClr val="002060"/>
                </a:solidFill>
                <a:latin typeface="Monotype Corsiva" pitchFamily="66" charset="0"/>
              </a:rPr>
            </a:br>
            <a:r>
              <a:rPr lang="ru-RU" sz="3100" b="1" dirty="0" smtClean="0">
                <a:solidFill>
                  <a:srgbClr val="002060"/>
                </a:solidFill>
                <a:latin typeface="Monotype Corsiva" pitchFamily="66" charset="0"/>
              </a:rPr>
              <a:t>«Папа, мама и я - спортивная семья»</a:t>
            </a:r>
            <a:br>
              <a:rPr lang="ru-RU" sz="3100" b="1" dirty="0" smtClean="0">
                <a:solidFill>
                  <a:srgbClr val="002060"/>
                </a:solidFill>
                <a:latin typeface="Monotype Corsiva" pitchFamily="66" charset="0"/>
              </a:rPr>
            </a:br>
            <a:r>
              <a:rPr lang="ru-RU" sz="2800" dirty="0" smtClean="0">
                <a:solidFill>
                  <a:srgbClr val="FF0000"/>
                </a:solidFill>
                <a:latin typeface="Monotype Corsiva" pitchFamily="66" charset="0"/>
              </a:rPr>
              <a:t/>
            </a:r>
            <a:br>
              <a:rPr lang="ru-RU" sz="2800" dirty="0" smtClean="0">
                <a:solidFill>
                  <a:srgbClr val="FF0000"/>
                </a:solidFill>
                <a:latin typeface="Monotype Corsiva" pitchFamily="66" charset="0"/>
              </a:rPr>
            </a:br>
            <a:endParaRPr lang="ru-RU" sz="2800" dirty="0">
              <a:solidFill>
                <a:srgbClr val="FF0000"/>
              </a:solidFill>
              <a:latin typeface="Monotype Corsiva" pitchFamily="66" charset="0"/>
            </a:endParaRPr>
          </a:p>
        </p:txBody>
      </p:sp>
      <p:pic>
        <p:nvPicPr>
          <p:cNvPr id="1030" name="Picture 6" descr="C:\Users\1\Desktop\Воспитательная работа\Я выбираю спорт\Папа, мама т я-сп.семья\IMG_0488.JPG"/>
          <p:cNvPicPr>
            <a:picLocks noChangeAspect="1" noChangeArrowheads="1"/>
          </p:cNvPicPr>
          <p:nvPr/>
        </p:nvPicPr>
        <p:blipFill>
          <a:blip r:embed="rId2" cstate="print"/>
          <a:srcRect/>
          <a:stretch>
            <a:fillRect/>
          </a:stretch>
        </p:blipFill>
        <p:spPr bwMode="auto">
          <a:xfrm>
            <a:off x="0" y="4857760"/>
            <a:ext cx="2857488" cy="2000240"/>
          </a:xfrm>
          <a:prstGeom prst="rect">
            <a:avLst/>
          </a:prstGeom>
          <a:noFill/>
        </p:spPr>
      </p:pic>
      <p:pic>
        <p:nvPicPr>
          <p:cNvPr id="3" name="Picture 2" descr="C:\Users\user\Desktop\фото здоровье\PA090075.JPG"/>
          <p:cNvPicPr>
            <a:picLocks noChangeAspect="1" noChangeArrowheads="1"/>
          </p:cNvPicPr>
          <p:nvPr/>
        </p:nvPicPr>
        <p:blipFill>
          <a:blip r:embed="rId3" cstate="print"/>
          <a:srcRect/>
          <a:stretch>
            <a:fillRect/>
          </a:stretch>
        </p:blipFill>
        <p:spPr bwMode="auto">
          <a:xfrm>
            <a:off x="0" y="2928934"/>
            <a:ext cx="2857488" cy="1785950"/>
          </a:xfrm>
          <a:prstGeom prst="rect">
            <a:avLst/>
          </a:prstGeom>
          <a:noFill/>
        </p:spPr>
      </p:pic>
      <p:pic>
        <p:nvPicPr>
          <p:cNvPr id="1026" name="Picture 2" descr="C:\Users\User\Desktop\Папа,мама и я спортивная семья\фото папа мама я\DSC01517.JPG"/>
          <p:cNvPicPr>
            <a:picLocks noChangeAspect="1" noChangeArrowheads="1"/>
          </p:cNvPicPr>
          <p:nvPr/>
        </p:nvPicPr>
        <p:blipFill>
          <a:blip r:embed="rId4" cstate="print"/>
          <a:srcRect/>
          <a:stretch>
            <a:fillRect/>
          </a:stretch>
        </p:blipFill>
        <p:spPr bwMode="auto">
          <a:xfrm>
            <a:off x="0" y="1071546"/>
            <a:ext cx="2857488" cy="1785950"/>
          </a:xfrm>
          <a:prstGeom prst="rect">
            <a:avLst/>
          </a:prstGeom>
          <a:noFill/>
        </p:spPr>
      </p:pic>
      <p:pic>
        <p:nvPicPr>
          <p:cNvPr id="1027" name="Picture 3" descr="C:\Users\User\Desktop\Папа,мама и я спортивная семья\фото папа мама я\DSC01481.JPG"/>
          <p:cNvPicPr>
            <a:picLocks noChangeAspect="1" noChangeArrowheads="1"/>
          </p:cNvPicPr>
          <p:nvPr/>
        </p:nvPicPr>
        <p:blipFill>
          <a:blip r:embed="rId5" cstate="print"/>
          <a:srcRect/>
          <a:stretch>
            <a:fillRect/>
          </a:stretch>
        </p:blipFill>
        <p:spPr bwMode="auto">
          <a:xfrm>
            <a:off x="3071802" y="4857760"/>
            <a:ext cx="3000395" cy="2000240"/>
          </a:xfrm>
          <a:prstGeom prst="rect">
            <a:avLst/>
          </a:prstGeom>
          <a:noFill/>
        </p:spPr>
      </p:pic>
      <p:pic>
        <p:nvPicPr>
          <p:cNvPr id="1028" name="Picture 4" descr="C:\Users\User\Desktop\Папа,мама и я спортивная семья\фото папа мама я\DSC01511.JPG"/>
          <p:cNvPicPr>
            <a:picLocks noChangeAspect="1" noChangeArrowheads="1"/>
          </p:cNvPicPr>
          <p:nvPr/>
        </p:nvPicPr>
        <p:blipFill>
          <a:blip r:embed="rId6" cstate="print"/>
          <a:srcRect/>
          <a:stretch>
            <a:fillRect/>
          </a:stretch>
        </p:blipFill>
        <p:spPr bwMode="auto">
          <a:xfrm>
            <a:off x="3071802" y="2928934"/>
            <a:ext cx="3000396" cy="1785950"/>
          </a:xfrm>
          <a:prstGeom prst="rect">
            <a:avLst/>
          </a:prstGeom>
          <a:noFill/>
        </p:spPr>
      </p:pic>
      <p:pic>
        <p:nvPicPr>
          <p:cNvPr id="4" name="Picture 2" descr="C:\Users\User\Desktop\Фот папамамая 261114г\мероприятие\275.JPG"/>
          <p:cNvPicPr>
            <a:picLocks noChangeAspect="1" noChangeArrowheads="1"/>
          </p:cNvPicPr>
          <p:nvPr/>
        </p:nvPicPr>
        <p:blipFill>
          <a:blip r:embed="rId7" cstate="print"/>
          <a:srcRect/>
          <a:stretch>
            <a:fillRect/>
          </a:stretch>
        </p:blipFill>
        <p:spPr bwMode="auto">
          <a:xfrm>
            <a:off x="6286512" y="4857760"/>
            <a:ext cx="2857488" cy="2000240"/>
          </a:xfrm>
          <a:prstGeom prst="rect">
            <a:avLst/>
          </a:prstGeom>
          <a:noFill/>
        </p:spPr>
      </p:pic>
      <p:pic>
        <p:nvPicPr>
          <p:cNvPr id="5" name="Picture 3" descr="C:\Users\User\Desktop\Фот папамамая 261114г\мероприятие\281.JPG"/>
          <p:cNvPicPr>
            <a:picLocks noChangeAspect="1" noChangeArrowheads="1"/>
          </p:cNvPicPr>
          <p:nvPr/>
        </p:nvPicPr>
        <p:blipFill>
          <a:blip r:embed="rId8" cstate="print"/>
          <a:srcRect/>
          <a:stretch>
            <a:fillRect/>
          </a:stretch>
        </p:blipFill>
        <p:spPr bwMode="auto">
          <a:xfrm>
            <a:off x="6286512" y="2928934"/>
            <a:ext cx="2857488" cy="1785950"/>
          </a:xfrm>
          <a:prstGeom prst="rect">
            <a:avLst/>
          </a:prstGeom>
          <a:noFill/>
        </p:spPr>
      </p:pic>
      <p:pic>
        <p:nvPicPr>
          <p:cNvPr id="6" name="Picture 4" descr="C:\Users\User\Desktop\Фот папамамая 261114г\мероприятие\346.JPG"/>
          <p:cNvPicPr>
            <a:picLocks noChangeAspect="1" noChangeArrowheads="1"/>
          </p:cNvPicPr>
          <p:nvPr/>
        </p:nvPicPr>
        <p:blipFill>
          <a:blip r:embed="rId9" cstate="print"/>
          <a:srcRect/>
          <a:stretch>
            <a:fillRect/>
          </a:stretch>
        </p:blipFill>
        <p:spPr bwMode="auto">
          <a:xfrm>
            <a:off x="3071802" y="1071546"/>
            <a:ext cx="3000396" cy="1785950"/>
          </a:xfrm>
          <a:prstGeom prst="rect">
            <a:avLst/>
          </a:prstGeom>
          <a:noFill/>
        </p:spPr>
      </p:pic>
      <p:pic>
        <p:nvPicPr>
          <p:cNvPr id="7" name="Picture 6" descr="C:\Users\User\Desktop\Фот папамамая 261114г\мероприятие\292.JPG"/>
          <p:cNvPicPr>
            <a:picLocks noChangeAspect="1" noChangeArrowheads="1"/>
          </p:cNvPicPr>
          <p:nvPr/>
        </p:nvPicPr>
        <p:blipFill>
          <a:blip r:embed="rId10" cstate="print"/>
          <a:srcRect/>
          <a:stretch>
            <a:fillRect/>
          </a:stretch>
        </p:blipFill>
        <p:spPr bwMode="auto">
          <a:xfrm>
            <a:off x="6286512" y="1071547"/>
            <a:ext cx="2857488" cy="178595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rgbClr val="C00000"/>
                </a:solidFill>
              </a:rPr>
              <a:t>Это наша Детская школьная Дума</a:t>
            </a:r>
            <a:endParaRPr lang="ru-RU" dirty="0">
              <a:solidFill>
                <a:srgbClr val="C00000"/>
              </a:solidFill>
            </a:endParaRPr>
          </a:p>
        </p:txBody>
      </p:sp>
      <p:pic>
        <p:nvPicPr>
          <p:cNvPr id="1026" name="Picture 2" descr="C:\Users\User\Desktop\Презентации\DSC01602.JPG"/>
          <p:cNvPicPr>
            <a:picLocks noGrp="1" noChangeAspect="1" noChangeArrowheads="1"/>
          </p:cNvPicPr>
          <p:nvPr>
            <p:ph idx="1"/>
          </p:nvPr>
        </p:nvPicPr>
        <p:blipFill>
          <a:blip r:embed="rId2" cstate="print"/>
          <a:srcRect/>
          <a:stretch>
            <a:fillRect/>
          </a:stretch>
        </p:blipFill>
        <p:spPr bwMode="auto">
          <a:xfrm>
            <a:off x="1645708" y="1935163"/>
            <a:ext cx="5852583" cy="4389437"/>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571504"/>
          </a:xfrm>
        </p:spPr>
        <p:txBody>
          <a:bodyPr>
            <a:normAutofit/>
          </a:bodyPr>
          <a:lstStyle/>
          <a:p>
            <a:pPr algn="ctr"/>
            <a:r>
              <a:rPr lang="ru-RU" sz="2800" b="1" dirty="0" smtClean="0">
                <a:solidFill>
                  <a:srgbClr val="002060"/>
                </a:solidFill>
                <a:latin typeface="Monotype Corsiva" pitchFamily="66" charset="0"/>
              </a:rPr>
              <a:t> </a:t>
            </a:r>
            <a:r>
              <a:rPr lang="ru-RU" sz="2800" b="1" dirty="0" err="1" smtClean="0">
                <a:solidFill>
                  <a:srgbClr val="002060"/>
                </a:solidFill>
                <a:latin typeface="Monotype Corsiva" pitchFamily="66" charset="0"/>
              </a:rPr>
              <a:t>Паралимпийские</a:t>
            </a:r>
            <a:r>
              <a:rPr lang="ru-RU" sz="2800" b="1" dirty="0" smtClean="0">
                <a:solidFill>
                  <a:srgbClr val="002060"/>
                </a:solidFill>
                <a:latin typeface="Monotype Corsiva" pitchFamily="66" charset="0"/>
              </a:rPr>
              <a:t> уроки </a:t>
            </a:r>
            <a:endParaRPr lang="ru-RU" sz="2800" b="1" dirty="0">
              <a:solidFill>
                <a:srgbClr val="FF0000"/>
              </a:solidFill>
              <a:latin typeface="Monotype Corsiva" pitchFamily="66" charset="0"/>
            </a:endParaRPr>
          </a:p>
        </p:txBody>
      </p:sp>
      <p:pic>
        <p:nvPicPr>
          <p:cNvPr id="3" name="Picture 2" descr="C:\Users\1\Desktop\Воспитательная работа\Я выбираю спорт\Урок параалимпийский\Паралимпийский\P5040081.JPG"/>
          <p:cNvPicPr>
            <a:picLocks noGrp="1" noChangeAspect="1" noChangeArrowheads="1"/>
          </p:cNvPicPr>
          <p:nvPr>
            <p:ph idx="1"/>
          </p:nvPr>
        </p:nvPicPr>
        <p:blipFill>
          <a:blip r:embed="rId2" cstate="print"/>
          <a:srcRect/>
          <a:stretch>
            <a:fillRect/>
          </a:stretch>
        </p:blipFill>
        <p:spPr bwMode="auto">
          <a:xfrm>
            <a:off x="214282" y="1142984"/>
            <a:ext cx="3479798" cy="2574048"/>
          </a:xfrm>
          <a:prstGeom prst="rect">
            <a:avLst/>
          </a:prstGeom>
          <a:noFill/>
        </p:spPr>
      </p:pic>
      <p:pic>
        <p:nvPicPr>
          <p:cNvPr id="6147" name="Picture 3" descr="C:\Users\1\Desktop\Воспитательная работа\Я выбираю спорт\Урок параалимпийский\IMG_0204.JPG"/>
          <p:cNvPicPr>
            <a:picLocks noChangeAspect="1" noChangeArrowheads="1"/>
          </p:cNvPicPr>
          <p:nvPr/>
        </p:nvPicPr>
        <p:blipFill>
          <a:blip r:embed="rId3" cstate="print"/>
          <a:srcRect/>
          <a:stretch>
            <a:fillRect/>
          </a:stretch>
        </p:blipFill>
        <p:spPr bwMode="auto">
          <a:xfrm>
            <a:off x="4716016" y="1124744"/>
            <a:ext cx="3790774" cy="2592288"/>
          </a:xfrm>
          <a:prstGeom prst="rect">
            <a:avLst/>
          </a:prstGeom>
          <a:noFill/>
        </p:spPr>
      </p:pic>
      <p:pic>
        <p:nvPicPr>
          <p:cNvPr id="6148" name="Picture 4" descr="C:\Users\1\Desktop\Воспитательная работа\Я выбираю спорт\Урок параалимпийский\Паралимпийский\P5040074.JPG"/>
          <p:cNvPicPr>
            <a:picLocks noChangeAspect="1" noChangeArrowheads="1"/>
          </p:cNvPicPr>
          <p:nvPr/>
        </p:nvPicPr>
        <p:blipFill>
          <a:blip r:embed="rId4" cstate="print"/>
          <a:srcRect/>
          <a:stretch>
            <a:fillRect/>
          </a:stretch>
        </p:blipFill>
        <p:spPr bwMode="auto">
          <a:xfrm>
            <a:off x="2051720" y="3861048"/>
            <a:ext cx="4392488" cy="2716924"/>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467544" y="332656"/>
            <a:ext cx="8229600" cy="1143000"/>
          </a:xfrm>
        </p:spPr>
        <p:txBody>
          <a:bodyPr>
            <a:normAutofit/>
          </a:bodyPr>
          <a:lstStyle/>
          <a:p>
            <a:pPr algn="ctr"/>
            <a:r>
              <a:rPr lang="ru-RU" sz="3600" b="1" dirty="0" smtClean="0">
                <a:solidFill>
                  <a:srgbClr val="002060"/>
                </a:solidFill>
              </a:rPr>
              <a:t>Мы  - за здоровый образ жизни!</a:t>
            </a:r>
            <a:r>
              <a:rPr lang="ru-RU" sz="2400" dirty="0" smtClean="0"/>
              <a:t/>
            </a:r>
            <a:br>
              <a:rPr lang="ru-RU" sz="2400" dirty="0" smtClean="0"/>
            </a:br>
            <a:endParaRPr lang="ru-RU" sz="2700" dirty="0"/>
          </a:p>
        </p:txBody>
      </p:sp>
      <p:pic>
        <p:nvPicPr>
          <p:cNvPr id="1027" name="Picture 3" descr="C:\Users\Альфия\Desktop\P1040926.JPG"/>
          <p:cNvPicPr>
            <a:picLocks noChangeAspect="1" noChangeArrowheads="1"/>
          </p:cNvPicPr>
          <p:nvPr/>
        </p:nvPicPr>
        <p:blipFill>
          <a:blip r:embed="rId2" cstate="print"/>
          <a:srcRect/>
          <a:stretch>
            <a:fillRect/>
          </a:stretch>
        </p:blipFill>
        <p:spPr bwMode="auto">
          <a:xfrm>
            <a:off x="179512" y="1700808"/>
            <a:ext cx="4320480" cy="3096344"/>
          </a:xfrm>
          <a:prstGeom prst="rect">
            <a:avLst/>
          </a:prstGeom>
          <a:noFill/>
        </p:spPr>
      </p:pic>
      <p:pic>
        <p:nvPicPr>
          <p:cNvPr id="1028" name="Picture 4" descr="C:\Users\Альфия\Desktop\P1040928.JPG"/>
          <p:cNvPicPr>
            <a:picLocks noChangeAspect="1" noChangeArrowheads="1"/>
          </p:cNvPicPr>
          <p:nvPr/>
        </p:nvPicPr>
        <p:blipFill>
          <a:blip r:embed="rId3" cstate="print"/>
          <a:srcRect/>
          <a:stretch>
            <a:fillRect/>
          </a:stretch>
        </p:blipFill>
        <p:spPr bwMode="auto">
          <a:xfrm>
            <a:off x="4644008" y="3212976"/>
            <a:ext cx="4283968" cy="3212976"/>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2400" b="1" dirty="0" smtClean="0">
                <a:solidFill>
                  <a:srgbClr val="C00000"/>
                </a:solidFill>
              </a:rPr>
              <a:t>Приятно познакомиться!</a:t>
            </a:r>
            <a:r>
              <a:rPr lang="ru-RU" sz="2400" dirty="0" smtClean="0">
                <a:solidFill>
                  <a:srgbClr val="C00000"/>
                </a:solidFill>
              </a:rPr>
              <a:t/>
            </a:r>
            <a:br>
              <a:rPr lang="ru-RU" sz="2400" dirty="0" smtClean="0">
                <a:solidFill>
                  <a:srgbClr val="C00000"/>
                </a:solidFill>
              </a:rPr>
            </a:br>
            <a:r>
              <a:rPr lang="ru-RU" sz="2400" dirty="0" err="1" smtClean="0"/>
              <a:t>Спикер-Гаптуллин</a:t>
            </a:r>
            <a:r>
              <a:rPr lang="ru-RU" sz="2400" dirty="0" smtClean="0"/>
              <a:t> Булат </a:t>
            </a:r>
            <a:r>
              <a:rPr lang="ru-RU" sz="2400" dirty="0" err="1" smtClean="0"/>
              <a:t>Фаридович</a:t>
            </a:r>
            <a:r>
              <a:rPr lang="ru-RU" sz="2400" dirty="0" smtClean="0"/>
              <a:t>, 7А класс</a:t>
            </a:r>
            <a:br>
              <a:rPr lang="ru-RU" sz="2400" dirty="0" smtClean="0"/>
            </a:br>
            <a:r>
              <a:rPr lang="ru-RU" sz="2400" dirty="0" err="1" smtClean="0"/>
              <a:t>Вице-спикер-Сагитова</a:t>
            </a:r>
            <a:r>
              <a:rPr lang="ru-RU" sz="2400" dirty="0" smtClean="0"/>
              <a:t> Лиана </a:t>
            </a:r>
            <a:r>
              <a:rPr lang="ru-RU" sz="2400" dirty="0" err="1" smtClean="0"/>
              <a:t>Илшатовна</a:t>
            </a:r>
            <a:r>
              <a:rPr lang="ru-RU" sz="2400" dirty="0" smtClean="0"/>
              <a:t>, 9А класс</a:t>
            </a:r>
            <a:br>
              <a:rPr lang="ru-RU" sz="2400" dirty="0" smtClean="0"/>
            </a:br>
            <a:r>
              <a:rPr lang="ru-RU" sz="2400" dirty="0" smtClean="0"/>
              <a:t> </a:t>
            </a:r>
            <a:r>
              <a:rPr lang="ru-RU" sz="2400" dirty="0" err="1" smtClean="0"/>
              <a:t>Секретарь-Халимова</a:t>
            </a:r>
            <a:r>
              <a:rPr lang="ru-RU" sz="2400" dirty="0" smtClean="0"/>
              <a:t> </a:t>
            </a:r>
            <a:r>
              <a:rPr lang="ru-RU" sz="2400" dirty="0" err="1" smtClean="0"/>
              <a:t>Алсу</a:t>
            </a:r>
            <a:r>
              <a:rPr lang="ru-RU" sz="2400" dirty="0" smtClean="0"/>
              <a:t> </a:t>
            </a:r>
            <a:r>
              <a:rPr lang="ru-RU" sz="2400" dirty="0" err="1" smtClean="0"/>
              <a:t>Нафисовна</a:t>
            </a:r>
            <a:r>
              <a:rPr lang="ru-RU" sz="2400" dirty="0" smtClean="0"/>
              <a:t>, 9Б класс</a:t>
            </a:r>
            <a:endParaRPr lang="ru-RU" sz="2400" dirty="0"/>
          </a:p>
        </p:txBody>
      </p:sp>
      <p:pic>
        <p:nvPicPr>
          <p:cNvPr id="2050" name="Picture 2" descr="C:\Users\User\Desktop\Презентации\DSC01607.JPG"/>
          <p:cNvPicPr>
            <a:picLocks noGrp="1" noChangeAspect="1" noChangeArrowheads="1"/>
          </p:cNvPicPr>
          <p:nvPr>
            <p:ph idx="1"/>
          </p:nvPr>
        </p:nvPicPr>
        <p:blipFill>
          <a:blip r:embed="rId2" cstate="print"/>
          <a:srcRect/>
          <a:stretch>
            <a:fillRect/>
          </a:stretch>
        </p:blipFill>
        <p:spPr bwMode="auto">
          <a:xfrm>
            <a:off x="285720" y="2643182"/>
            <a:ext cx="2428892" cy="3252790"/>
          </a:xfrm>
          <a:prstGeom prst="rect">
            <a:avLst/>
          </a:prstGeom>
          <a:noFill/>
        </p:spPr>
      </p:pic>
      <p:pic>
        <p:nvPicPr>
          <p:cNvPr id="2051" name="Picture 3" descr="C:\Users\User\Desktop\Презентации\DSC01605.JPG"/>
          <p:cNvPicPr>
            <a:picLocks noChangeAspect="1" noChangeArrowheads="1"/>
          </p:cNvPicPr>
          <p:nvPr/>
        </p:nvPicPr>
        <p:blipFill>
          <a:blip r:embed="rId3" cstate="print"/>
          <a:srcRect/>
          <a:stretch>
            <a:fillRect/>
          </a:stretch>
        </p:blipFill>
        <p:spPr bwMode="auto">
          <a:xfrm>
            <a:off x="3357554" y="3214686"/>
            <a:ext cx="2428892" cy="3000372"/>
          </a:xfrm>
          <a:prstGeom prst="rect">
            <a:avLst/>
          </a:prstGeom>
          <a:noFill/>
        </p:spPr>
      </p:pic>
      <p:pic>
        <p:nvPicPr>
          <p:cNvPr id="2052" name="Picture 4" descr="C:\Users\User\Desktop\Презентации\DSC01619.JPG"/>
          <p:cNvPicPr>
            <a:picLocks noChangeAspect="1" noChangeArrowheads="1"/>
          </p:cNvPicPr>
          <p:nvPr/>
        </p:nvPicPr>
        <p:blipFill>
          <a:blip r:embed="rId4" cstate="print"/>
          <a:srcRect/>
          <a:stretch>
            <a:fillRect/>
          </a:stretch>
        </p:blipFill>
        <p:spPr bwMode="auto">
          <a:xfrm>
            <a:off x="6357950" y="2071678"/>
            <a:ext cx="2428892" cy="3143272"/>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229600" cy="4857784"/>
          </a:xfrm>
        </p:spPr>
        <p:txBody>
          <a:bodyPr>
            <a:normAutofit/>
          </a:bodyPr>
          <a:lstStyle/>
          <a:p>
            <a:r>
              <a:rPr lang="ru-RU" sz="2400" b="1" dirty="0" smtClean="0"/>
              <a:t>                                                       Комитеты:</a:t>
            </a:r>
            <a:r>
              <a:rPr lang="ru-RU" sz="1400" dirty="0" smtClean="0"/>
              <a:t/>
            </a:r>
            <a:br>
              <a:rPr lang="ru-RU" sz="1400" dirty="0" smtClean="0"/>
            </a:br>
            <a:r>
              <a:rPr lang="ru-RU" sz="1400" dirty="0" smtClean="0">
                <a:solidFill>
                  <a:srgbClr val="C00000"/>
                </a:solidFill>
              </a:rPr>
              <a:t>1</a:t>
            </a:r>
            <a:r>
              <a:rPr lang="ru-RU" sz="1400" b="1" dirty="0" smtClean="0">
                <a:solidFill>
                  <a:srgbClr val="C00000"/>
                </a:solidFill>
              </a:rPr>
              <a:t>. Образование - </a:t>
            </a:r>
            <a:r>
              <a:rPr lang="ru-RU" sz="1400" b="1" dirty="0" err="1" smtClean="0">
                <a:solidFill>
                  <a:srgbClr val="C00000"/>
                </a:solidFill>
              </a:rPr>
              <a:t>Багавиева</a:t>
            </a:r>
            <a:r>
              <a:rPr lang="ru-RU" sz="1400" b="1" dirty="0" smtClean="0">
                <a:solidFill>
                  <a:srgbClr val="C00000"/>
                </a:solidFill>
              </a:rPr>
              <a:t> Лиана Маратовна, 6Б класс, </a:t>
            </a:r>
            <a:r>
              <a:rPr lang="ru-RU" sz="1400" b="1" dirty="0" err="1" smtClean="0">
                <a:solidFill>
                  <a:srgbClr val="C00000"/>
                </a:solidFill>
              </a:rPr>
              <a:t>Шафикова</a:t>
            </a:r>
            <a:r>
              <a:rPr lang="ru-RU" sz="1400" b="1" dirty="0" smtClean="0">
                <a:solidFill>
                  <a:srgbClr val="C00000"/>
                </a:solidFill>
              </a:rPr>
              <a:t> </a:t>
            </a:r>
            <a:r>
              <a:rPr lang="ru-RU" sz="1400" b="1" dirty="0" err="1" smtClean="0">
                <a:solidFill>
                  <a:srgbClr val="C00000"/>
                </a:solidFill>
              </a:rPr>
              <a:t>Адиля</a:t>
            </a:r>
            <a:r>
              <a:rPr lang="ru-RU" sz="1400" b="1" dirty="0" smtClean="0">
                <a:solidFill>
                  <a:srgbClr val="C00000"/>
                </a:solidFill>
              </a:rPr>
              <a:t>   Рустамовна,  6А класс,  </a:t>
            </a:r>
            <a:r>
              <a:rPr lang="ru-RU" sz="1400" b="1" dirty="0" err="1" smtClean="0">
                <a:solidFill>
                  <a:srgbClr val="C00000"/>
                </a:solidFill>
              </a:rPr>
              <a:t>Галимова</a:t>
            </a:r>
            <a:r>
              <a:rPr lang="ru-RU" sz="1400" b="1" dirty="0" smtClean="0">
                <a:solidFill>
                  <a:srgbClr val="C00000"/>
                </a:solidFill>
              </a:rPr>
              <a:t> </a:t>
            </a:r>
            <a:r>
              <a:rPr lang="ru-RU" sz="1400" b="1" dirty="0" err="1" smtClean="0">
                <a:solidFill>
                  <a:srgbClr val="C00000"/>
                </a:solidFill>
              </a:rPr>
              <a:t>Айсылу</a:t>
            </a:r>
            <a:r>
              <a:rPr lang="ru-RU" sz="1400" b="1" dirty="0" smtClean="0">
                <a:solidFill>
                  <a:srgbClr val="C00000"/>
                </a:solidFill>
              </a:rPr>
              <a:t> </a:t>
            </a:r>
            <a:r>
              <a:rPr lang="ru-RU" sz="1400" b="1" dirty="0" err="1" smtClean="0">
                <a:solidFill>
                  <a:srgbClr val="C00000"/>
                </a:solidFill>
              </a:rPr>
              <a:t>Зульфатовна</a:t>
            </a:r>
            <a:r>
              <a:rPr lang="ru-RU" sz="1400" b="1" dirty="0" smtClean="0">
                <a:solidFill>
                  <a:srgbClr val="C00000"/>
                </a:solidFill>
              </a:rPr>
              <a:t>, 10А класс.</a:t>
            </a:r>
            <a:br>
              <a:rPr lang="ru-RU" sz="1400" b="1" dirty="0" smtClean="0">
                <a:solidFill>
                  <a:srgbClr val="C00000"/>
                </a:solidFill>
              </a:rPr>
            </a:br>
            <a:r>
              <a:rPr lang="ru-RU" sz="1400" b="1" dirty="0" smtClean="0">
                <a:solidFill>
                  <a:srgbClr val="C00000"/>
                </a:solidFill>
              </a:rPr>
              <a:t>2. Культура – </a:t>
            </a:r>
            <a:r>
              <a:rPr lang="ru-RU" sz="1400" b="1" dirty="0" err="1" smtClean="0">
                <a:solidFill>
                  <a:srgbClr val="C00000"/>
                </a:solidFill>
              </a:rPr>
              <a:t>Алтынбаева</a:t>
            </a:r>
            <a:r>
              <a:rPr lang="ru-RU" sz="1400" b="1" dirty="0" smtClean="0">
                <a:solidFill>
                  <a:srgbClr val="C00000"/>
                </a:solidFill>
              </a:rPr>
              <a:t> </a:t>
            </a:r>
            <a:r>
              <a:rPr lang="ru-RU" sz="1400" b="1" dirty="0" err="1" smtClean="0">
                <a:solidFill>
                  <a:srgbClr val="C00000"/>
                </a:solidFill>
              </a:rPr>
              <a:t>Рина</a:t>
            </a:r>
            <a:r>
              <a:rPr lang="ru-RU" sz="1400" b="1" dirty="0" smtClean="0">
                <a:solidFill>
                  <a:srgbClr val="C00000"/>
                </a:solidFill>
              </a:rPr>
              <a:t> Артёмовна, 9А класс, Сафина </a:t>
            </a:r>
            <a:r>
              <a:rPr lang="ru-RU" sz="1400" b="1" dirty="0" err="1" smtClean="0">
                <a:solidFill>
                  <a:srgbClr val="C00000"/>
                </a:solidFill>
              </a:rPr>
              <a:t>Наиля</a:t>
            </a:r>
            <a:r>
              <a:rPr lang="ru-RU" sz="1400" b="1" dirty="0" smtClean="0">
                <a:solidFill>
                  <a:srgbClr val="C00000"/>
                </a:solidFill>
              </a:rPr>
              <a:t> </a:t>
            </a:r>
            <a:r>
              <a:rPr lang="ru-RU" sz="1400" b="1" dirty="0" err="1" smtClean="0">
                <a:solidFill>
                  <a:srgbClr val="C00000"/>
                </a:solidFill>
              </a:rPr>
              <a:t>Инзилевна</a:t>
            </a:r>
            <a:r>
              <a:rPr lang="ru-RU" sz="1400" b="1" dirty="0" smtClean="0">
                <a:solidFill>
                  <a:srgbClr val="C00000"/>
                </a:solidFill>
              </a:rPr>
              <a:t>, 7Б класс, </a:t>
            </a:r>
            <a:r>
              <a:rPr lang="ru-RU" sz="1400" b="1" dirty="0" err="1" smtClean="0">
                <a:solidFill>
                  <a:srgbClr val="C00000"/>
                </a:solidFill>
              </a:rPr>
              <a:t>Шарифуллина</a:t>
            </a:r>
            <a:r>
              <a:rPr lang="ru-RU" sz="1400" b="1" dirty="0" smtClean="0">
                <a:solidFill>
                  <a:srgbClr val="C00000"/>
                </a:solidFill>
              </a:rPr>
              <a:t> Лейла </a:t>
            </a:r>
            <a:r>
              <a:rPr lang="ru-RU" sz="1400" b="1" dirty="0" err="1" smtClean="0">
                <a:solidFill>
                  <a:srgbClr val="C00000"/>
                </a:solidFill>
              </a:rPr>
              <a:t>Ильнуровна</a:t>
            </a:r>
            <a:r>
              <a:rPr lang="ru-RU" sz="1400" b="1" dirty="0" smtClean="0">
                <a:solidFill>
                  <a:srgbClr val="C00000"/>
                </a:solidFill>
              </a:rPr>
              <a:t>, 8Б класс, Хасанова Зарина </a:t>
            </a:r>
            <a:r>
              <a:rPr lang="ru-RU" sz="1400" b="1" dirty="0" err="1" smtClean="0">
                <a:solidFill>
                  <a:srgbClr val="C00000"/>
                </a:solidFill>
              </a:rPr>
              <a:t>Радиковна</a:t>
            </a:r>
            <a:r>
              <a:rPr lang="ru-RU" sz="1400" b="1" dirty="0" smtClean="0">
                <a:solidFill>
                  <a:srgbClr val="C00000"/>
                </a:solidFill>
              </a:rPr>
              <a:t>, 11А класс, Шакирова Лилия </a:t>
            </a:r>
            <a:r>
              <a:rPr lang="ru-RU" sz="1400" b="1" dirty="0" err="1" smtClean="0">
                <a:solidFill>
                  <a:srgbClr val="C00000"/>
                </a:solidFill>
              </a:rPr>
              <a:t>Рамильевна</a:t>
            </a:r>
            <a:r>
              <a:rPr lang="ru-RU" sz="1400" b="1" dirty="0" smtClean="0">
                <a:solidFill>
                  <a:srgbClr val="C00000"/>
                </a:solidFill>
              </a:rPr>
              <a:t>, 10А, </a:t>
            </a:r>
            <a:r>
              <a:rPr lang="ru-RU" sz="1400" b="1" dirty="0" err="1" smtClean="0">
                <a:solidFill>
                  <a:srgbClr val="C00000"/>
                </a:solidFill>
              </a:rPr>
              <a:t>Садретдинова</a:t>
            </a:r>
            <a:r>
              <a:rPr lang="ru-RU" sz="1400" b="1" dirty="0" smtClean="0">
                <a:solidFill>
                  <a:srgbClr val="C00000"/>
                </a:solidFill>
              </a:rPr>
              <a:t> </a:t>
            </a:r>
            <a:r>
              <a:rPr lang="ru-RU" sz="1400" b="1" dirty="0" err="1" smtClean="0">
                <a:solidFill>
                  <a:srgbClr val="C00000"/>
                </a:solidFill>
              </a:rPr>
              <a:t>Элина</a:t>
            </a:r>
            <a:r>
              <a:rPr lang="ru-RU" sz="1400" b="1" dirty="0" smtClean="0">
                <a:solidFill>
                  <a:srgbClr val="C00000"/>
                </a:solidFill>
              </a:rPr>
              <a:t> </a:t>
            </a:r>
            <a:r>
              <a:rPr lang="ru-RU" sz="1400" b="1" dirty="0" err="1" smtClean="0">
                <a:solidFill>
                  <a:srgbClr val="C00000"/>
                </a:solidFill>
              </a:rPr>
              <a:t>Фаильевна</a:t>
            </a:r>
            <a:r>
              <a:rPr lang="ru-RU" sz="1400" b="1" dirty="0" smtClean="0">
                <a:solidFill>
                  <a:srgbClr val="C00000"/>
                </a:solidFill>
              </a:rPr>
              <a:t>, 6А класс.</a:t>
            </a:r>
            <a:br>
              <a:rPr lang="ru-RU" sz="1400" b="1" dirty="0" smtClean="0">
                <a:solidFill>
                  <a:srgbClr val="C00000"/>
                </a:solidFill>
              </a:rPr>
            </a:br>
            <a:r>
              <a:rPr lang="ru-RU" sz="1400" b="1" dirty="0" smtClean="0">
                <a:solidFill>
                  <a:srgbClr val="C00000"/>
                </a:solidFill>
              </a:rPr>
              <a:t>3. Здоровье и спорт – </a:t>
            </a:r>
            <a:r>
              <a:rPr lang="ru-RU" sz="1400" b="1" dirty="0" err="1" smtClean="0">
                <a:solidFill>
                  <a:srgbClr val="C00000"/>
                </a:solidFill>
              </a:rPr>
              <a:t>Илаева</a:t>
            </a:r>
            <a:r>
              <a:rPr lang="ru-RU" sz="1400" b="1" dirty="0" smtClean="0">
                <a:solidFill>
                  <a:srgbClr val="C00000"/>
                </a:solidFill>
              </a:rPr>
              <a:t> </a:t>
            </a:r>
            <a:r>
              <a:rPr lang="ru-RU" sz="1400" b="1" dirty="0" err="1" smtClean="0">
                <a:solidFill>
                  <a:srgbClr val="C00000"/>
                </a:solidFill>
              </a:rPr>
              <a:t>Гулия</a:t>
            </a:r>
            <a:r>
              <a:rPr lang="ru-RU" sz="1400" b="1" dirty="0" smtClean="0">
                <a:solidFill>
                  <a:srgbClr val="C00000"/>
                </a:solidFill>
              </a:rPr>
              <a:t> </a:t>
            </a:r>
            <a:r>
              <a:rPr lang="ru-RU" sz="1400" b="1" dirty="0" err="1" smtClean="0">
                <a:solidFill>
                  <a:srgbClr val="C00000"/>
                </a:solidFill>
              </a:rPr>
              <a:t>Гамилевна</a:t>
            </a:r>
            <a:r>
              <a:rPr lang="ru-RU" sz="1400" b="1" dirty="0" smtClean="0">
                <a:solidFill>
                  <a:srgbClr val="C00000"/>
                </a:solidFill>
              </a:rPr>
              <a:t>, 10Б класс, </a:t>
            </a:r>
            <a:r>
              <a:rPr lang="ru-RU" sz="1400" b="1" dirty="0" err="1" smtClean="0">
                <a:solidFill>
                  <a:srgbClr val="C00000"/>
                </a:solidFill>
              </a:rPr>
              <a:t>Нерсисян</a:t>
            </a:r>
            <a:r>
              <a:rPr lang="ru-RU" sz="1400" b="1" dirty="0" smtClean="0">
                <a:solidFill>
                  <a:srgbClr val="C00000"/>
                </a:solidFill>
              </a:rPr>
              <a:t> Валер Феликсович, 7Б класс, </a:t>
            </a:r>
            <a:r>
              <a:rPr lang="ru-RU" sz="1400" b="1" dirty="0" err="1" smtClean="0">
                <a:solidFill>
                  <a:srgbClr val="C00000"/>
                </a:solidFill>
              </a:rPr>
              <a:t>Хикматов</a:t>
            </a:r>
            <a:r>
              <a:rPr lang="ru-RU" sz="1400" b="1" dirty="0" smtClean="0">
                <a:solidFill>
                  <a:srgbClr val="C00000"/>
                </a:solidFill>
              </a:rPr>
              <a:t> </a:t>
            </a:r>
            <a:r>
              <a:rPr lang="ru-RU" sz="1400" b="1" dirty="0" err="1" smtClean="0">
                <a:solidFill>
                  <a:srgbClr val="C00000"/>
                </a:solidFill>
              </a:rPr>
              <a:t>Арсен</a:t>
            </a:r>
            <a:r>
              <a:rPr lang="ru-RU" sz="1400" b="1" dirty="0" smtClean="0">
                <a:solidFill>
                  <a:srgbClr val="C00000"/>
                </a:solidFill>
              </a:rPr>
              <a:t> Альбертович, 8А класс, Хасанов </a:t>
            </a:r>
            <a:r>
              <a:rPr lang="ru-RU" sz="1400" b="1" dirty="0" err="1" smtClean="0">
                <a:solidFill>
                  <a:srgbClr val="C00000"/>
                </a:solidFill>
              </a:rPr>
              <a:t>Ильяс</a:t>
            </a:r>
            <a:r>
              <a:rPr lang="ru-RU" sz="1400" b="1" dirty="0" smtClean="0">
                <a:solidFill>
                  <a:srgbClr val="C00000"/>
                </a:solidFill>
              </a:rPr>
              <a:t> </a:t>
            </a:r>
            <a:r>
              <a:rPr lang="ru-RU" sz="1400" b="1" dirty="0" err="1" smtClean="0">
                <a:solidFill>
                  <a:srgbClr val="C00000"/>
                </a:solidFill>
              </a:rPr>
              <a:t>Назыйфович</a:t>
            </a:r>
            <a:r>
              <a:rPr lang="ru-RU" sz="1400" b="1" dirty="0" smtClean="0">
                <a:solidFill>
                  <a:srgbClr val="C00000"/>
                </a:solidFill>
              </a:rPr>
              <a:t>, 10Б</a:t>
            </a:r>
            <a:br>
              <a:rPr lang="ru-RU" sz="1400" b="1" dirty="0" smtClean="0">
                <a:solidFill>
                  <a:srgbClr val="C00000"/>
                </a:solidFill>
              </a:rPr>
            </a:br>
            <a:r>
              <a:rPr lang="ru-RU" sz="1400" b="1" dirty="0" smtClean="0">
                <a:solidFill>
                  <a:srgbClr val="C00000"/>
                </a:solidFill>
              </a:rPr>
              <a:t>4. Социальная зашита – </a:t>
            </a:r>
            <a:r>
              <a:rPr lang="ru-RU" sz="1400" b="1" dirty="0" err="1" smtClean="0">
                <a:solidFill>
                  <a:srgbClr val="C00000"/>
                </a:solidFill>
              </a:rPr>
              <a:t>Айнуллина</a:t>
            </a:r>
            <a:r>
              <a:rPr lang="ru-RU" sz="1400" b="1" dirty="0" smtClean="0">
                <a:solidFill>
                  <a:srgbClr val="C00000"/>
                </a:solidFill>
              </a:rPr>
              <a:t> Амина    </a:t>
            </a:r>
            <a:r>
              <a:rPr lang="ru-RU" sz="1400" b="1" dirty="0" err="1" smtClean="0">
                <a:solidFill>
                  <a:srgbClr val="C00000"/>
                </a:solidFill>
              </a:rPr>
              <a:t>Азизовна</a:t>
            </a:r>
            <a:r>
              <a:rPr lang="ru-RU" sz="1400" b="1" dirty="0" smtClean="0">
                <a:solidFill>
                  <a:srgbClr val="C00000"/>
                </a:solidFill>
              </a:rPr>
              <a:t>, 5Б класс,</a:t>
            </a:r>
            <a:br>
              <a:rPr lang="ru-RU" sz="1400" b="1" dirty="0" smtClean="0">
                <a:solidFill>
                  <a:srgbClr val="C00000"/>
                </a:solidFill>
              </a:rPr>
            </a:br>
            <a:r>
              <a:rPr lang="ru-RU" sz="1400" b="1" dirty="0" smtClean="0">
                <a:solidFill>
                  <a:srgbClr val="C00000"/>
                </a:solidFill>
              </a:rPr>
              <a:t> Сагдиева </a:t>
            </a:r>
            <a:r>
              <a:rPr lang="ru-RU" sz="1400" b="1" dirty="0" err="1" smtClean="0">
                <a:solidFill>
                  <a:srgbClr val="C00000"/>
                </a:solidFill>
              </a:rPr>
              <a:t>Алия</a:t>
            </a:r>
            <a:r>
              <a:rPr lang="ru-RU" sz="1400" b="1" dirty="0" smtClean="0">
                <a:solidFill>
                  <a:srgbClr val="C00000"/>
                </a:solidFill>
              </a:rPr>
              <a:t> </a:t>
            </a:r>
            <a:r>
              <a:rPr lang="ru-RU" sz="1400" b="1" dirty="0" err="1" smtClean="0">
                <a:solidFill>
                  <a:srgbClr val="C00000"/>
                </a:solidFill>
              </a:rPr>
              <a:t>Джамилевна</a:t>
            </a:r>
            <a:r>
              <a:rPr lang="ru-RU" sz="1400" b="1" dirty="0" smtClean="0">
                <a:solidFill>
                  <a:srgbClr val="C00000"/>
                </a:solidFill>
              </a:rPr>
              <a:t>, 8А класс.</a:t>
            </a:r>
            <a:br>
              <a:rPr lang="ru-RU" sz="1400" b="1" dirty="0" smtClean="0">
                <a:solidFill>
                  <a:srgbClr val="C00000"/>
                </a:solidFill>
              </a:rPr>
            </a:br>
            <a:r>
              <a:rPr lang="ru-RU" sz="1400" b="1" dirty="0" smtClean="0">
                <a:solidFill>
                  <a:srgbClr val="C00000"/>
                </a:solidFill>
              </a:rPr>
              <a:t>5. Защита прав детей и подростков – </a:t>
            </a:r>
            <a:r>
              <a:rPr lang="ru-RU" sz="1400" b="1" dirty="0" err="1" smtClean="0">
                <a:solidFill>
                  <a:srgbClr val="C00000"/>
                </a:solidFill>
              </a:rPr>
              <a:t>Гилязова</a:t>
            </a:r>
            <a:r>
              <a:rPr lang="ru-RU" sz="1400" b="1" dirty="0" smtClean="0">
                <a:solidFill>
                  <a:srgbClr val="C00000"/>
                </a:solidFill>
              </a:rPr>
              <a:t> Дина </a:t>
            </a:r>
            <a:r>
              <a:rPr lang="ru-RU" sz="1400" b="1" dirty="0" err="1" smtClean="0">
                <a:solidFill>
                  <a:srgbClr val="C00000"/>
                </a:solidFill>
              </a:rPr>
              <a:t>Айдаровна</a:t>
            </a:r>
            <a:r>
              <a:rPr lang="ru-RU" sz="1400" b="1" dirty="0" smtClean="0">
                <a:solidFill>
                  <a:srgbClr val="C00000"/>
                </a:solidFill>
              </a:rPr>
              <a:t>,  6Б класс,</a:t>
            </a:r>
            <a:br>
              <a:rPr lang="ru-RU" sz="1400" b="1" dirty="0" smtClean="0">
                <a:solidFill>
                  <a:srgbClr val="C00000"/>
                </a:solidFill>
              </a:rPr>
            </a:br>
            <a:r>
              <a:rPr lang="ru-RU" sz="1400" b="1" dirty="0" smtClean="0">
                <a:solidFill>
                  <a:srgbClr val="C00000"/>
                </a:solidFill>
              </a:rPr>
              <a:t> Шакиров Альберт Робертович, 11Б класс.</a:t>
            </a:r>
            <a:br>
              <a:rPr lang="ru-RU" sz="1400" b="1" dirty="0" smtClean="0">
                <a:solidFill>
                  <a:srgbClr val="C00000"/>
                </a:solidFill>
              </a:rPr>
            </a:br>
            <a:r>
              <a:rPr lang="ru-RU" sz="1400" b="1" dirty="0" smtClean="0">
                <a:solidFill>
                  <a:srgbClr val="C00000"/>
                </a:solidFill>
              </a:rPr>
              <a:t>6. Работа со школьными органами самоуправления – </a:t>
            </a:r>
            <a:r>
              <a:rPr lang="ru-RU" sz="1400" b="1" dirty="0" err="1" smtClean="0">
                <a:solidFill>
                  <a:srgbClr val="C00000"/>
                </a:solidFill>
              </a:rPr>
              <a:t>Гараева</a:t>
            </a:r>
            <a:r>
              <a:rPr lang="ru-RU" sz="1400" b="1" dirty="0" smtClean="0">
                <a:solidFill>
                  <a:srgbClr val="C00000"/>
                </a:solidFill>
              </a:rPr>
              <a:t> </a:t>
            </a:r>
            <a:r>
              <a:rPr lang="ru-RU" sz="1400" b="1" dirty="0" err="1" smtClean="0">
                <a:solidFill>
                  <a:srgbClr val="C00000"/>
                </a:solidFill>
              </a:rPr>
              <a:t>Адиля</a:t>
            </a:r>
            <a:r>
              <a:rPr lang="ru-RU" sz="1400" b="1" dirty="0" smtClean="0">
                <a:solidFill>
                  <a:srgbClr val="C00000"/>
                </a:solidFill>
              </a:rPr>
              <a:t> </a:t>
            </a:r>
            <a:r>
              <a:rPr lang="ru-RU" sz="1400" b="1" dirty="0" err="1" smtClean="0">
                <a:solidFill>
                  <a:srgbClr val="C00000"/>
                </a:solidFill>
              </a:rPr>
              <a:t>Наилевна</a:t>
            </a:r>
            <a:r>
              <a:rPr lang="ru-RU" sz="1400" b="1" dirty="0" smtClean="0">
                <a:solidFill>
                  <a:srgbClr val="C00000"/>
                </a:solidFill>
              </a:rPr>
              <a:t>, 9Б класс, </a:t>
            </a:r>
            <a:br>
              <a:rPr lang="ru-RU" sz="1400" b="1" dirty="0" smtClean="0">
                <a:solidFill>
                  <a:srgbClr val="C00000"/>
                </a:solidFill>
              </a:rPr>
            </a:br>
            <a:r>
              <a:rPr lang="ru-RU" sz="1400" b="1" dirty="0" err="1" smtClean="0">
                <a:solidFill>
                  <a:srgbClr val="C00000"/>
                </a:solidFill>
              </a:rPr>
              <a:t>Башарова</a:t>
            </a:r>
            <a:r>
              <a:rPr lang="ru-RU" sz="1400" b="1" dirty="0" smtClean="0">
                <a:solidFill>
                  <a:srgbClr val="C00000"/>
                </a:solidFill>
              </a:rPr>
              <a:t> </a:t>
            </a:r>
            <a:r>
              <a:rPr lang="ru-RU" sz="1400" b="1" dirty="0" err="1" smtClean="0">
                <a:solidFill>
                  <a:srgbClr val="C00000"/>
                </a:solidFill>
              </a:rPr>
              <a:t>Сюмбель</a:t>
            </a:r>
            <a:r>
              <a:rPr lang="ru-RU" sz="1400" b="1" dirty="0" smtClean="0">
                <a:solidFill>
                  <a:srgbClr val="C00000"/>
                </a:solidFill>
              </a:rPr>
              <a:t>  </a:t>
            </a:r>
            <a:r>
              <a:rPr lang="ru-RU" sz="1400" b="1" dirty="0" err="1" smtClean="0">
                <a:solidFill>
                  <a:srgbClr val="C00000"/>
                </a:solidFill>
              </a:rPr>
              <a:t>Сириневна</a:t>
            </a:r>
            <a:r>
              <a:rPr lang="ru-RU" sz="1400" b="1" dirty="0" smtClean="0">
                <a:solidFill>
                  <a:srgbClr val="C00000"/>
                </a:solidFill>
              </a:rPr>
              <a:t>, 10Б класс, Хафизов Карим </a:t>
            </a:r>
            <a:r>
              <a:rPr lang="ru-RU" sz="1400" b="1" dirty="0" err="1" smtClean="0">
                <a:solidFill>
                  <a:srgbClr val="C00000"/>
                </a:solidFill>
              </a:rPr>
              <a:t>Ильясович</a:t>
            </a:r>
            <a:r>
              <a:rPr lang="ru-RU" sz="1400" b="1" dirty="0" smtClean="0">
                <a:solidFill>
                  <a:srgbClr val="C00000"/>
                </a:solidFill>
              </a:rPr>
              <a:t>, 5Б класс</a:t>
            </a:r>
            <a:br>
              <a:rPr lang="ru-RU" sz="1400" b="1" dirty="0" smtClean="0">
                <a:solidFill>
                  <a:srgbClr val="C00000"/>
                </a:solidFill>
              </a:rPr>
            </a:br>
            <a:r>
              <a:rPr lang="ru-RU" sz="1400" b="1" dirty="0" smtClean="0">
                <a:solidFill>
                  <a:srgbClr val="C00000"/>
                </a:solidFill>
              </a:rPr>
              <a:t>7. Информация (по связям с общественностью) – </a:t>
            </a:r>
            <a:r>
              <a:rPr lang="ru-RU" sz="1400" b="1" dirty="0" err="1" smtClean="0">
                <a:solidFill>
                  <a:srgbClr val="C00000"/>
                </a:solidFill>
              </a:rPr>
              <a:t>Файзуллина</a:t>
            </a:r>
            <a:r>
              <a:rPr lang="ru-RU" sz="1400" b="1" dirty="0" smtClean="0">
                <a:solidFill>
                  <a:srgbClr val="C00000"/>
                </a:solidFill>
              </a:rPr>
              <a:t> </a:t>
            </a:r>
            <a:r>
              <a:rPr lang="ru-RU" sz="1400" b="1" dirty="0" err="1" smtClean="0">
                <a:solidFill>
                  <a:srgbClr val="C00000"/>
                </a:solidFill>
              </a:rPr>
              <a:t>Гаяз</a:t>
            </a:r>
            <a:r>
              <a:rPr lang="ru-RU" sz="1400" b="1" dirty="0" smtClean="0">
                <a:solidFill>
                  <a:srgbClr val="C00000"/>
                </a:solidFill>
              </a:rPr>
              <a:t> </a:t>
            </a:r>
            <a:r>
              <a:rPr lang="ru-RU" sz="1400" b="1" dirty="0" err="1" smtClean="0">
                <a:solidFill>
                  <a:srgbClr val="C00000"/>
                </a:solidFill>
              </a:rPr>
              <a:t>Ильдарович</a:t>
            </a:r>
            <a:r>
              <a:rPr lang="ru-RU" sz="1400" b="1" dirty="0" smtClean="0">
                <a:solidFill>
                  <a:srgbClr val="C00000"/>
                </a:solidFill>
              </a:rPr>
              <a:t>, 7А класс, </a:t>
            </a:r>
            <a:r>
              <a:rPr lang="ru-RU" sz="1400" b="1" dirty="0" err="1" smtClean="0">
                <a:solidFill>
                  <a:srgbClr val="C00000"/>
                </a:solidFill>
              </a:rPr>
              <a:t>Гатина</a:t>
            </a:r>
            <a:r>
              <a:rPr lang="ru-RU" sz="1400" b="1" dirty="0" smtClean="0">
                <a:solidFill>
                  <a:srgbClr val="C00000"/>
                </a:solidFill>
              </a:rPr>
              <a:t> </a:t>
            </a:r>
            <a:r>
              <a:rPr lang="ru-RU" sz="1400" b="1" dirty="0" err="1" smtClean="0">
                <a:solidFill>
                  <a:srgbClr val="C00000"/>
                </a:solidFill>
              </a:rPr>
              <a:t>Адиля</a:t>
            </a:r>
            <a:r>
              <a:rPr lang="ru-RU" sz="1400" b="1" dirty="0" smtClean="0">
                <a:solidFill>
                  <a:srgbClr val="C00000"/>
                </a:solidFill>
              </a:rPr>
              <a:t>  </a:t>
            </a:r>
            <a:r>
              <a:rPr lang="ru-RU" sz="1400" b="1" dirty="0" err="1" smtClean="0">
                <a:solidFill>
                  <a:srgbClr val="C00000"/>
                </a:solidFill>
              </a:rPr>
              <a:t>Анасовна</a:t>
            </a:r>
            <a:r>
              <a:rPr lang="ru-RU" sz="1400" b="1" dirty="0" smtClean="0">
                <a:solidFill>
                  <a:srgbClr val="C00000"/>
                </a:solidFill>
              </a:rPr>
              <a:t>, 7А класс, </a:t>
            </a:r>
            <a:r>
              <a:rPr lang="ru-RU" sz="1400" b="1" dirty="0" err="1" smtClean="0">
                <a:solidFill>
                  <a:srgbClr val="C00000"/>
                </a:solidFill>
              </a:rPr>
              <a:t>Зарипова</a:t>
            </a:r>
            <a:r>
              <a:rPr lang="ru-RU" sz="1400" b="1" dirty="0" smtClean="0">
                <a:solidFill>
                  <a:srgbClr val="C00000"/>
                </a:solidFill>
              </a:rPr>
              <a:t> </a:t>
            </a:r>
            <a:r>
              <a:rPr lang="ru-RU" sz="1400" b="1" dirty="0" err="1" smtClean="0">
                <a:solidFill>
                  <a:srgbClr val="C00000"/>
                </a:solidFill>
              </a:rPr>
              <a:t>Алсу</a:t>
            </a:r>
            <a:r>
              <a:rPr lang="ru-RU" sz="1400" b="1" dirty="0" smtClean="0">
                <a:solidFill>
                  <a:srgbClr val="C00000"/>
                </a:solidFill>
              </a:rPr>
              <a:t> Руслановна, 7А класс.</a:t>
            </a:r>
            <a:br>
              <a:rPr lang="ru-RU" sz="1400" b="1" dirty="0" smtClean="0">
                <a:solidFill>
                  <a:srgbClr val="C00000"/>
                </a:solidFill>
              </a:rPr>
            </a:br>
            <a:r>
              <a:rPr lang="ru-RU" sz="1400" b="1" dirty="0" smtClean="0">
                <a:solidFill>
                  <a:srgbClr val="C00000"/>
                </a:solidFill>
              </a:rPr>
              <a:t> 8. Экологии – </a:t>
            </a:r>
            <a:r>
              <a:rPr lang="ru-RU" sz="1400" b="1" dirty="0" err="1" smtClean="0">
                <a:solidFill>
                  <a:srgbClr val="C00000"/>
                </a:solidFill>
              </a:rPr>
              <a:t>Мударисова</a:t>
            </a:r>
            <a:r>
              <a:rPr lang="ru-RU" sz="1400" b="1" dirty="0" smtClean="0">
                <a:solidFill>
                  <a:srgbClr val="C00000"/>
                </a:solidFill>
              </a:rPr>
              <a:t> </a:t>
            </a:r>
            <a:r>
              <a:rPr lang="ru-RU" sz="1400" b="1" dirty="0" err="1" smtClean="0">
                <a:solidFill>
                  <a:srgbClr val="C00000"/>
                </a:solidFill>
              </a:rPr>
              <a:t>Диляра</a:t>
            </a:r>
            <a:r>
              <a:rPr lang="ru-RU" sz="1400" b="1" dirty="0" smtClean="0">
                <a:solidFill>
                  <a:srgbClr val="C00000"/>
                </a:solidFill>
              </a:rPr>
              <a:t>   </a:t>
            </a:r>
            <a:r>
              <a:rPr lang="ru-RU" sz="1400" b="1" dirty="0" err="1" smtClean="0">
                <a:solidFill>
                  <a:srgbClr val="C00000"/>
                </a:solidFill>
              </a:rPr>
              <a:t>Радисовна</a:t>
            </a:r>
            <a:r>
              <a:rPr lang="ru-RU" sz="1400" b="1" dirty="0" smtClean="0">
                <a:solidFill>
                  <a:srgbClr val="C00000"/>
                </a:solidFill>
              </a:rPr>
              <a:t>, 5А класс,  Аскарова Азалия  </a:t>
            </a:r>
            <a:r>
              <a:rPr lang="ru-RU" sz="1400" b="1" dirty="0" err="1" smtClean="0">
                <a:solidFill>
                  <a:srgbClr val="C00000"/>
                </a:solidFill>
              </a:rPr>
              <a:t>Радиковна</a:t>
            </a:r>
            <a:r>
              <a:rPr lang="ru-RU" sz="1400" b="1" dirty="0" smtClean="0">
                <a:solidFill>
                  <a:srgbClr val="C00000"/>
                </a:solidFill>
              </a:rPr>
              <a:t>, 5А класс.</a:t>
            </a:r>
            <a:endParaRPr lang="ru-RU" sz="1400" b="1" dirty="0">
              <a:solidFill>
                <a:srgbClr val="C00000"/>
              </a:solidFill>
            </a:endParaRPr>
          </a:p>
        </p:txBody>
      </p:sp>
      <p:sp>
        <p:nvSpPr>
          <p:cNvPr id="3" name="Содержимое 2"/>
          <p:cNvSpPr>
            <a:spLocks noGrp="1"/>
          </p:cNvSpPr>
          <p:nvPr>
            <p:ph idx="1"/>
          </p:nvPr>
        </p:nvSpPr>
        <p:spPr/>
        <p:txBody>
          <a:bodyPr/>
          <a:lstStyle/>
          <a:p>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3074" name="Picture 2" descr="C:\Users\User\Desktop\Презентации\DSC01608.JPG"/>
          <p:cNvPicPr>
            <a:picLocks noGrp="1" noChangeAspect="1" noChangeArrowheads="1"/>
          </p:cNvPicPr>
          <p:nvPr>
            <p:ph idx="1"/>
          </p:nvPr>
        </p:nvPicPr>
        <p:blipFill>
          <a:blip r:embed="rId2" cstate="print"/>
          <a:srcRect/>
          <a:stretch>
            <a:fillRect/>
          </a:stretch>
        </p:blipFill>
        <p:spPr bwMode="auto">
          <a:xfrm>
            <a:off x="0" y="357166"/>
            <a:ext cx="2285984" cy="1857388"/>
          </a:xfrm>
          <a:prstGeom prst="rect">
            <a:avLst/>
          </a:prstGeom>
          <a:noFill/>
        </p:spPr>
      </p:pic>
      <p:pic>
        <p:nvPicPr>
          <p:cNvPr id="3075" name="Picture 3" descr="C:\Users\User\Desktop\Презентации\DSC01610.JPG"/>
          <p:cNvPicPr>
            <a:picLocks noChangeAspect="1" noChangeArrowheads="1"/>
          </p:cNvPicPr>
          <p:nvPr/>
        </p:nvPicPr>
        <p:blipFill>
          <a:blip r:embed="rId3" cstate="print"/>
          <a:srcRect/>
          <a:stretch>
            <a:fillRect/>
          </a:stretch>
        </p:blipFill>
        <p:spPr bwMode="auto">
          <a:xfrm>
            <a:off x="2428860" y="0"/>
            <a:ext cx="2071702" cy="1857364"/>
          </a:xfrm>
          <a:prstGeom prst="rect">
            <a:avLst/>
          </a:prstGeom>
          <a:noFill/>
        </p:spPr>
      </p:pic>
      <p:pic>
        <p:nvPicPr>
          <p:cNvPr id="3076" name="Picture 4" descr="C:\Users\User\Desktop\Презентации\DSC01613.JPG"/>
          <p:cNvPicPr>
            <a:picLocks noChangeAspect="1" noChangeArrowheads="1"/>
          </p:cNvPicPr>
          <p:nvPr/>
        </p:nvPicPr>
        <p:blipFill>
          <a:blip r:embed="rId4" cstate="print"/>
          <a:srcRect/>
          <a:stretch>
            <a:fillRect/>
          </a:stretch>
        </p:blipFill>
        <p:spPr bwMode="auto">
          <a:xfrm>
            <a:off x="4714876" y="1357298"/>
            <a:ext cx="2214578" cy="1857364"/>
          </a:xfrm>
          <a:prstGeom prst="rect">
            <a:avLst/>
          </a:prstGeom>
          <a:noFill/>
        </p:spPr>
      </p:pic>
      <p:pic>
        <p:nvPicPr>
          <p:cNvPr id="3077" name="Picture 5" descr="C:\Users\User\Desktop\Презентации\DSC01615.JPG"/>
          <p:cNvPicPr>
            <a:picLocks noChangeAspect="1" noChangeArrowheads="1"/>
          </p:cNvPicPr>
          <p:nvPr/>
        </p:nvPicPr>
        <p:blipFill>
          <a:blip r:embed="rId5" cstate="print"/>
          <a:srcRect/>
          <a:stretch>
            <a:fillRect/>
          </a:stretch>
        </p:blipFill>
        <p:spPr bwMode="auto">
          <a:xfrm>
            <a:off x="7000892" y="0"/>
            <a:ext cx="2143108" cy="1857364"/>
          </a:xfrm>
          <a:prstGeom prst="rect">
            <a:avLst/>
          </a:prstGeom>
          <a:noFill/>
        </p:spPr>
      </p:pic>
      <p:pic>
        <p:nvPicPr>
          <p:cNvPr id="3078" name="Picture 6" descr="C:\Users\User\Desktop\Презентации\DSC01617.JPG"/>
          <p:cNvPicPr>
            <a:picLocks noChangeAspect="1" noChangeArrowheads="1"/>
          </p:cNvPicPr>
          <p:nvPr/>
        </p:nvPicPr>
        <p:blipFill>
          <a:blip r:embed="rId6" cstate="print"/>
          <a:srcRect/>
          <a:stretch>
            <a:fillRect/>
          </a:stretch>
        </p:blipFill>
        <p:spPr bwMode="auto">
          <a:xfrm>
            <a:off x="0" y="3429000"/>
            <a:ext cx="2285984" cy="2214578"/>
          </a:xfrm>
          <a:prstGeom prst="rect">
            <a:avLst/>
          </a:prstGeom>
          <a:noFill/>
        </p:spPr>
      </p:pic>
      <p:pic>
        <p:nvPicPr>
          <p:cNvPr id="3079" name="Picture 7" descr="C:\Users\User\Desktop\Презентации\DSC01621.JPG"/>
          <p:cNvPicPr>
            <a:picLocks noChangeAspect="1" noChangeArrowheads="1"/>
          </p:cNvPicPr>
          <p:nvPr/>
        </p:nvPicPr>
        <p:blipFill>
          <a:blip r:embed="rId7" cstate="print"/>
          <a:srcRect/>
          <a:stretch>
            <a:fillRect/>
          </a:stretch>
        </p:blipFill>
        <p:spPr bwMode="auto">
          <a:xfrm>
            <a:off x="2428860" y="2000240"/>
            <a:ext cx="2071702" cy="2214578"/>
          </a:xfrm>
          <a:prstGeom prst="rect">
            <a:avLst/>
          </a:prstGeom>
          <a:noFill/>
        </p:spPr>
      </p:pic>
      <p:pic>
        <p:nvPicPr>
          <p:cNvPr id="3080" name="Picture 8" descr="C:\Users\User\Desktop\Презентации\DSC01622.JPG"/>
          <p:cNvPicPr>
            <a:picLocks noChangeAspect="1" noChangeArrowheads="1"/>
          </p:cNvPicPr>
          <p:nvPr/>
        </p:nvPicPr>
        <p:blipFill>
          <a:blip r:embed="rId8" cstate="print"/>
          <a:srcRect/>
          <a:stretch>
            <a:fillRect/>
          </a:stretch>
        </p:blipFill>
        <p:spPr bwMode="auto">
          <a:xfrm>
            <a:off x="4857752" y="4643422"/>
            <a:ext cx="2214579" cy="2214578"/>
          </a:xfrm>
          <a:prstGeom prst="rect">
            <a:avLst/>
          </a:prstGeom>
          <a:noFill/>
        </p:spPr>
      </p:pic>
      <p:pic>
        <p:nvPicPr>
          <p:cNvPr id="3081" name="Picture 9" descr="C:\Users\User\Desktop\Презентации\DSC01623.JPG"/>
          <p:cNvPicPr>
            <a:picLocks noChangeAspect="1" noChangeArrowheads="1"/>
          </p:cNvPicPr>
          <p:nvPr/>
        </p:nvPicPr>
        <p:blipFill>
          <a:blip r:embed="rId9" cstate="print"/>
          <a:srcRect/>
          <a:stretch>
            <a:fillRect/>
          </a:stretch>
        </p:blipFill>
        <p:spPr bwMode="auto">
          <a:xfrm>
            <a:off x="7143768" y="2643182"/>
            <a:ext cx="2000232" cy="2143140"/>
          </a:xfrm>
          <a:prstGeom prst="rect">
            <a:avLst/>
          </a:prstGeom>
          <a:noFill/>
        </p:spPr>
      </p:pic>
      <p:pic>
        <p:nvPicPr>
          <p:cNvPr id="3082" name="Picture 10" descr="C:\Users\User\Desktop\Презентации\DSC01625.JPG"/>
          <p:cNvPicPr>
            <a:picLocks noChangeAspect="1" noChangeArrowheads="1"/>
          </p:cNvPicPr>
          <p:nvPr/>
        </p:nvPicPr>
        <p:blipFill>
          <a:blip r:embed="rId10" cstate="print"/>
          <a:srcRect/>
          <a:stretch>
            <a:fillRect/>
          </a:stretch>
        </p:blipFill>
        <p:spPr bwMode="auto">
          <a:xfrm>
            <a:off x="2428860" y="4357694"/>
            <a:ext cx="2071702" cy="1928826"/>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142984"/>
          </a:xfrm>
        </p:spPr>
        <p:txBody>
          <a:bodyPr>
            <a:noAutofit/>
          </a:bodyPr>
          <a:lstStyle/>
          <a:p>
            <a:pPr algn="ctr"/>
            <a:r>
              <a:rPr lang="ru-RU" sz="2400" b="1" dirty="0" smtClean="0">
                <a:solidFill>
                  <a:srgbClr val="7030A0"/>
                </a:solidFill>
              </a:rPr>
              <a:t>Жизнь «ДШД» состоит из множества интересных и заманчивых событий и приключений. </a:t>
            </a:r>
            <a:br>
              <a:rPr lang="ru-RU" sz="2400" b="1" dirty="0" smtClean="0">
                <a:solidFill>
                  <a:srgbClr val="7030A0"/>
                </a:solidFill>
              </a:rPr>
            </a:br>
            <a:r>
              <a:rPr lang="ru-RU" sz="2400" b="1" dirty="0" smtClean="0">
                <a:solidFill>
                  <a:srgbClr val="C00000"/>
                </a:solidFill>
              </a:rPr>
              <a:t>Связь С ДОО «СНТ».</a:t>
            </a:r>
            <a:endParaRPr lang="ru-RU" sz="2400" dirty="0"/>
          </a:p>
        </p:txBody>
      </p:sp>
      <p:pic>
        <p:nvPicPr>
          <p:cNvPr id="1026" name="Picture 2" descr="C:\Users\User\Desktop\2014-2015 уч.год\Фотоколлаж\фотоколлаж.jpg"/>
          <p:cNvPicPr>
            <a:picLocks noGrp="1" noChangeAspect="1" noChangeArrowheads="1"/>
          </p:cNvPicPr>
          <p:nvPr>
            <p:ph idx="1"/>
          </p:nvPr>
        </p:nvPicPr>
        <p:blipFill>
          <a:blip r:embed="rId2" cstate="print"/>
          <a:srcRect/>
          <a:stretch>
            <a:fillRect/>
          </a:stretch>
        </p:blipFill>
        <p:spPr bwMode="auto">
          <a:xfrm>
            <a:off x="0" y="1142984"/>
            <a:ext cx="9144000" cy="571501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0"/>
            <a:ext cx="8786874" cy="2214554"/>
          </a:xfrm>
        </p:spPr>
        <p:txBody>
          <a:bodyPr>
            <a:normAutofit/>
          </a:bodyPr>
          <a:lstStyle/>
          <a:p>
            <a:pPr algn="ctr"/>
            <a:r>
              <a:rPr lang="ru-RU" sz="2400" b="1" dirty="0" smtClean="0">
                <a:solidFill>
                  <a:srgbClr val="C00000"/>
                </a:solidFill>
              </a:rPr>
              <a:t>Отдыхаем в профильной смене  </a:t>
            </a:r>
            <a:r>
              <a:rPr lang="ru-RU" sz="2400" b="1" dirty="0" err="1" smtClean="0">
                <a:solidFill>
                  <a:srgbClr val="C00000"/>
                </a:solidFill>
              </a:rPr>
              <a:t>антинаркотического</a:t>
            </a:r>
            <a:r>
              <a:rPr lang="ru-RU" sz="2400" b="1" dirty="0" smtClean="0">
                <a:solidFill>
                  <a:srgbClr val="C00000"/>
                </a:solidFill>
              </a:rPr>
              <a:t> проекта «Самостоятельные дети» на базе Республиканского детского оздоровительного центра «Костер» г. Казань.</a:t>
            </a:r>
            <a:r>
              <a:rPr lang="ru-RU" sz="2400" b="1" dirty="0" smtClean="0">
                <a:solidFill>
                  <a:srgbClr val="7030A0"/>
                </a:solidFill>
              </a:rPr>
              <a:t/>
            </a:r>
            <a:br>
              <a:rPr lang="ru-RU" sz="2400" b="1" dirty="0" smtClean="0">
                <a:solidFill>
                  <a:srgbClr val="7030A0"/>
                </a:solidFill>
              </a:rPr>
            </a:br>
            <a:r>
              <a:rPr lang="ru-RU" sz="2400" b="1" dirty="0" smtClean="0">
                <a:solidFill>
                  <a:srgbClr val="7030A0"/>
                </a:solidFill>
              </a:rPr>
              <a:t>Шакиров Альберт, 9Б, </a:t>
            </a:r>
            <a:r>
              <a:rPr lang="ru-RU" sz="2400" b="1" dirty="0" err="1" smtClean="0">
                <a:solidFill>
                  <a:srgbClr val="7030A0"/>
                </a:solidFill>
              </a:rPr>
              <a:t>Имамутдинов</a:t>
            </a:r>
            <a:r>
              <a:rPr lang="ru-RU" sz="2400" b="1" dirty="0" smtClean="0">
                <a:solidFill>
                  <a:srgbClr val="7030A0"/>
                </a:solidFill>
              </a:rPr>
              <a:t> </a:t>
            </a:r>
            <a:r>
              <a:rPr lang="ru-RU" sz="2400" b="1" dirty="0" err="1" smtClean="0">
                <a:solidFill>
                  <a:srgbClr val="7030A0"/>
                </a:solidFill>
              </a:rPr>
              <a:t>Азамат</a:t>
            </a:r>
            <a:r>
              <a:rPr lang="ru-RU" sz="2400" b="1" dirty="0" smtClean="0">
                <a:solidFill>
                  <a:srgbClr val="7030A0"/>
                </a:solidFill>
              </a:rPr>
              <a:t>, 10Б, Сафина </a:t>
            </a:r>
            <a:r>
              <a:rPr lang="ru-RU" sz="2400" b="1" dirty="0" err="1" smtClean="0">
                <a:solidFill>
                  <a:srgbClr val="7030A0"/>
                </a:solidFill>
              </a:rPr>
              <a:t>Наиля</a:t>
            </a:r>
            <a:r>
              <a:rPr lang="ru-RU" sz="2400" b="1" dirty="0" smtClean="0">
                <a:solidFill>
                  <a:srgbClr val="7030A0"/>
                </a:solidFill>
              </a:rPr>
              <a:t>, 7Б, </a:t>
            </a:r>
            <a:r>
              <a:rPr lang="ru-RU" sz="2400" b="1" dirty="0" err="1" smtClean="0">
                <a:solidFill>
                  <a:srgbClr val="7030A0"/>
                </a:solidFill>
              </a:rPr>
              <a:t>Илаева</a:t>
            </a:r>
            <a:r>
              <a:rPr lang="ru-RU" sz="2400" b="1" dirty="0" smtClean="0">
                <a:solidFill>
                  <a:srgbClr val="7030A0"/>
                </a:solidFill>
              </a:rPr>
              <a:t> </a:t>
            </a:r>
            <a:r>
              <a:rPr lang="ru-RU" sz="2400" b="1" dirty="0" err="1" smtClean="0">
                <a:solidFill>
                  <a:srgbClr val="7030A0"/>
                </a:solidFill>
              </a:rPr>
              <a:t>Гулия</a:t>
            </a:r>
            <a:r>
              <a:rPr lang="ru-RU" sz="2400" b="1" dirty="0" smtClean="0">
                <a:solidFill>
                  <a:srgbClr val="7030A0"/>
                </a:solidFill>
              </a:rPr>
              <a:t>, 10Б</a:t>
            </a:r>
            <a:endParaRPr lang="ru-RU" sz="2400" b="1" dirty="0">
              <a:solidFill>
                <a:srgbClr val="7030A0"/>
              </a:solidFill>
            </a:endParaRPr>
          </a:p>
        </p:txBody>
      </p:sp>
      <p:pic>
        <p:nvPicPr>
          <p:cNvPr id="4098" name="Picture 2" descr="C:\Users\User\Desktop\2014-2015 уч.год\СМС дети\Костер\Костер. 21-23\4r4wehmtRlA.jpg"/>
          <p:cNvPicPr>
            <a:picLocks noGrp="1" noChangeAspect="1" noChangeArrowheads="1"/>
          </p:cNvPicPr>
          <p:nvPr>
            <p:ph idx="1"/>
          </p:nvPr>
        </p:nvPicPr>
        <p:blipFill>
          <a:blip r:embed="rId2" cstate="print"/>
          <a:srcRect/>
          <a:stretch>
            <a:fillRect/>
          </a:stretch>
        </p:blipFill>
        <p:spPr bwMode="auto">
          <a:xfrm>
            <a:off x="0" y="2000240"/>
            <a:ext cx="2621265" cy="1928826"/>
          </a:xfrm>
          <a:prstGeom prst="rect">
            <a:avLst/>
          </a:prstGeom>
          <a:noFill/>
        </p:spPr>
      </p:pic>
      <p:pic>
        <p:nvPicPr>
          <p:cNvPr id="4099" name="Picture 3" descr="C:\Users\User\Desktop\2014-2015 уч.год\СМС дети\Костер\Костер. 21-23\IMG_6347.JPG"/>
          <p:cNvPicPr>
            <a:picLocks noChangeAspect="1" noChangeArrowheads="1"/>
          </p:cNvPicPr>
          <p:nvPr/>
        </p:nvPicPr>
        <p:blipFill>
          <a:blip r:embed="rId3" cstate="print"/>
          <a:srcRect/>
          <a:stretch>
            <a:fillRect/>
          </a:stretch>
        </p:blipFill>
        <p:spPr bwMode="auto">
          <a:xfrm>
            <a:off x="0" y="4357694"/>
            <a:ext cx="2714612" cy="1785950"/>
          </a:xfrm>
          <a:prstGeom prst="rect">
            <a:avLst/>
          </a:prstGeom>
          <a:noFill/>
        </p:spPr>
      </p:pic>
      <p:pic>
        <p:nvPicPr>
          <p:cNvPr id="4100" name="Picture 4" descr="C:\Users\User\Desktop\2014-2015 уч.год\СМС дети\Костер\Костер. 21-23\PHjlYDRawpU.jpg"/>
          <p:cNvPicPr>
            <a:picLocks noChangeAspect="1" noChangeArrowheads="1"/>
          </p:cNvPicPr>
          <p:nvPr/>
        </p:nvPicPr>
        <p:blipFill>
          <a:blip r:embed="rId4" cstate="print"/>
          <a:srcRect/>
          <a:stretch>
            <a:fillRect/>
          </a:stretch>
        </p:blipFill>
        <p:spPr bwMode="auto">
          <a:xfrm>
            <a:off x="6072166" y="1928802"/>
            <a:ext cx="3071834" cy="2354263"/>
          </a:xfrm>
          <a:prstGeom prst="rect">
            <a:avLst/>
          </a:prstGeom>
          <a:noFill/>
        </p:spPr>
      </p:pic>
      <p:pic>
        <p:nvPicPr>
          <p:cNvPr id="4101" name="Picture 5" descr="C:\Users\User\Desktop\2014-2015 уч.год\СМС дети\Костер\Костер. 21-23\костер, общее фото.jpg"/>
          <p:cNvPicPr>
            <a:picLocks noChangeAspect="1" noChangeArrowheads="1"/>
          </p:cNvPicPr>
          <p:nvPr/>
        </p:nvPicPr>
        <p:blipFill>
          <a:blip r:embed="rId5" cstate="print"/>
          <a:srcRect/>
          <a:stretch>
            <a:fillRect/>
          </a:stretch>
        </p:blipFill>
        <p:spPr bwMode="auto">
          <a:xfrm>
            <a:off x="2857488" y="4714884"/>
            <a:ext cx="3000396" cy="1928802"/>
          </a:xfrm>
          <a:prstGeom prst="rect">
            <a:avLst/>
          </a:prstGeom>
          <a:noFill/>
        </p:spPr>
      </p:pic>
      <p:pic>
        <p:nvPicPr>
          <p:cNvPr id="7" name="Picture 8" descr="F:\SMS смена\u7tGrW66KZw.jpg"/>
          <p:cNvPicPr>
            <a:picLocks noChangeAspect="1" noChangeArrowheads="1"/>
          </p:cNvPicPr>
          <p:nvPr/>
        </p:nvPicPr>
        <p:blipFill>
          <a:blip r:embed="rId6" cstate="print"/>
          <a:srcRect/>
          <a:stretch>
            <a:fillRect/>
          </a:stretch>
        </p:blipFill>
        <p:spPr bwMode="auto">
          <a:xfrm>
            <a:off x="2786050" y="2357430"/>
            <a:ext cx="3071834" cy="2217428"/>
          </a:xfrm>
          <a:prstGeom prst="rect">
            <a:avLst/>
          </a:prstGeom>
          <a:noFill/>
        </p:spPr>
      </p:pic>
      <p:pic>
        <p:nvPicPr>
          <p:cNvPr id="8" name="Picture 4" descr="F:\SMS смена\FlBn7rHj724.jpg"/>
          <p:cNvPicPr>
            <a:picLocks noChangeAspect="1" noChangeArrowheads="1"/>
          </p:cNvPicPr>
          <p:nvPr/>
        </p:nvPicPr>
        <p:blipFill>
          <a:blip r:embed="rId7" cstate="print"/>
          <a:srcRect/>
          <a:stretch>
            <a:fillRect/>
          </a:stretch>
        </p:blipFill>
        <p:spPr bwMode="auto">
          <a:xfrm>
            <a:off x="6072198" y="4643447"/>
            <a:ext cx="3071802" cy="2214554"/>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0"/>
            <a:ext cx="8572560" cy="1153276"/>
          </a:xfrm>
        </p:spPr>
        <p:txBody>
          <a:bodyPr>
            <a:normAutofit/>
          </a:bodyPr>
          <a:lstStyle/>
          <a:p>
            <a:pPr algn="ctr"/>
            <a:r>
              <a:rPr lang="ru-RU" sz="3600" b="1" i="1" dirty="0" smtClean="0">
                <a:solidFill>
                  <a:srgbClr val="7030A0"/>
                </a:solidFill>
              </a:rPr>
              <a:t>Благотворительные ярмарки «Ручеек доброты» и т.д.</a:t>
            </a:r>
            <a:endParaRPr lang="ru-RU" sz="3600" b="1" i="1" dirty="0">
              <a:solidFill>
                <a:srgbClr val="7030A0"/>
              </a:solidFill>
            </a:endParaRPr>
          </a:p>
        </p:txBody>
      </p:sp>
      <p:pic>
        <p:nvPicPr>
          <p:cNvPr id="4" name="Содержимое 3" descr="IMG_2196.jpg"/>
          <p:cNvPicPr>
            <a:picLocks noGrp="1" noChangeAspect="1"/>
          </p:cNvPicPr>
          <p:nvPr>
            <p:ph idx="1"/>
          </p:nvPr>
        </p:nvPicPr>
        <p:blipFill>
          <a:blip r:embed="rId2" cstate="print"/>
          <a:stretch>
            <a:fillRect/>
          </a:stretch>
        </p:blipFill>
        <p:spPr>
          <a:xfrm>
            <a:off x="714348" y="1214422"/>
            <a:ext cx="2643174" cy="2071702"/>
          </a:xfrm>
          <a:prstGeom prst="rect">
            <a:avLst/>
          </a:prstGeom>
          <a:ln>
            <a:noFill/>
          </a:ln>
          <a:effectLst>
            <a:softEdge rad="112500"/>
          </a:effectLst>
        </p:spPr>
      </p:pic>
      <p:pic>
        <p:nvPicPr>
          <p:cNvPr id="5" name="Рисунок 4" descr="IMG_2199.jpg"/>
          <p:cNvPicPr>
            <a:picLocks noChangeAspect="1"/>
          </p:cNvPicPr>
          <p:nvPr/>
        </p:nvPicPr>
        <p:blipFill>
          <a:blip r:embed="rId3" cstate="print"/>
          <a:stretch>
            <a:fillRect/>
          </a:stretch>
        </p:blipFill>
        <p:spPr>
          <a:xfrm>
            <a:off x="6643702" y="1214422"/>
            <a:ext cx="2214578" cy="1714488"/>
          </a:xfrm>
          <a:prstGeom prst="rect">
            <a:avLst/>
          </a:prstGeom>
          <a:ln>
            <a:noFill/>
          </a:ln>
          <a:effectLst>
            <a:softEdge rad="112500"/>
          </a:effectLst>
        </p:spPr>
      </p:pic>
      <p:pic>
        <p:nvPicPr>
          <p:cNvPr id="1026" name="Picture 2" descr="C:\Users\User\Desktop\2014-2015 уч.год\День пожилых\ЯРМАРКА 26.09.14\DSCN0421.JPG"/>
          <p:cNvPicPr>
            <a:picLocks noChangeAspect="1" noChangeArrowheads="1"/>
          </p:cNvPicPr>
          <p:nvPr/>
        </p:nvPicPr>
        <p:blipFill>
          <a:blip r:embed="rId4" cstate="print"/>
          <a:srcRect/>
          <a:stretch>
            <a:fillRect/>
          </a:stretch>
        </p:blipFill>
        <p:spPr bwMode="auto">
          <a:xfrm>
            <a:off x="0" y="3714752"/>
            <a:ext cx="2000232" cy="2143140"/>
          </a:xfrm>
          <a:prstGeom prst="rect">
            <a:avLst/>
          </a:prstGeom>
          <a:noFill/>
        </p:spPr>
      </p:pic>
      <p:pic>
        <p:nvPicPr>
          <p:cNvPr id="1027" name="Picture 3" descr="C:\Users\User\Desktop\2014-2015 уч.год\День пожилых\ЯРМАРКА 26.09.14\DSCN0430.JPG"/>
          <p:cNvPicPr>
            <a:picLocks noChangeAspect="1" noChangeArrowheads="1"/>
          </p:cNvPicPr>
          <p:nvPr/>
        </p:nvPicPr>
        <p:blipFill>
          <a:blip r:embed="rId5" cstate="print"/>
          <a:srcRect/>
          <a:stretch>
            <a:fillRect/>
          </a:stretch>
        </p:blipFill>
        <p:spPr bwMode="auto">
          <a:xfrm>
            <a:off x="6072198" y="4714859"/>
            <a:ext cx="2000264" cy="2000289"/>
          </a:xfrm>
          <a:prstGeom prst="rect">
            <a:avLst/>
          </a:prstGeom>
          <a:noFill/>
        </p:spPr>
      </p:pic>
      <p:pic>
        <p:nvPicPr>
          <p:cNvPr id="1028" name="Picture 4" descr="C:\Users\User\Desktop\2014-2015 уч.год\День пожилых\ЯРМАРКА 26.09.14\DSCN0453.JPG"/>
          <p:cNvPicPr>
            <a:picLocks noChangeAspect="1" noChangeArrowheads="1"/>
          </p:cNvPicPr>
          <p:nvPr/>
        </p:nvPicPr>
        <p:blipFill>
          <a:blip r:embed="rId6" cstate="print"/>
          <a:srcRect/>
          <a:stretch>
            <a:fillRect/>
          </a:stretch>
        </p:blipFill>
        <p:spPr bwMode="auto">
          <a:xfrm>
            <a:off x="4143372" y="3286124"/>
            <a:ext cx="1785950" cy="2286017"/>
          </a:xfrm>
          <a:prstGeom prst="rect">
            <a:avLst/>
          </a:prstGeom>
          <a:noFill/>
        </p:spPr>
      </p:pic>
      <p:pic>
        <p:nvPicPr>
          <p:cNvPr id="1029" name="Picture 5" descr="C:\Users\User\Desktop\2014-2015 уч.год\День пожилых\ЯРМАРКА 26.09.14\DSCN0445.JPG"/>
          <p:cNvPicPr>
            <a:picLocks noChangeAspect="1" noChangeArrowheads="1"/>
          </p:cNvPicPr>
          <p:nvPr/>
        </p:nvPicPr>
        <p:blipFill>
          <a:blip r:embed="rId7" cstate="print"/>
          <a:srcRect/>
          <a:stretch>
            <a:fillRect/>
          </a:stretch>
        </p:blipFill>
        <p:spPr bwMode="auto">
          <a:xfrm>
            <a:off x="2143108" y="4500545"/>
            <a:ext cx="1926131" cy="2143165"/>
          </a:xfrm>
          <a:prstGeom prst="rect">
            <a:avLst/>
          </a:prstGeom>
          <a:noFill/>
        </p:spPr>
      </p:pic>
      <p:pic>
        <p:nvPicPr>
          <p:cNvPr id="1030" name="Picture 6" descr="C:\Users\User\Desktop\2014-2015 уч.год\День пожилых\ЯРМАРКА 26.09.14\DSCN0443.JPG"/>
          <p:cNvPicPr>
            <a:picLocks noChangeAspect="1" noChangeArrowheads="1"/>
          </p:cNvPicPr>
          <p:nvPr/>
        </p:nvPicPr>
        <p:blipFill>
          <a:blip r:embed="rId8" cstate="print"/>
          <a:srcRect/>
          <a:stretch>
            <a:fillRect/>
          </a:stretch>
        </p:blipFill>
        <p:spPr bwMode="auto">
          <a:xfrm>
            <a:off x="3857620" y="1142984"/>
            <a:ext cx="2286016" cy="1928827"/>
          </a:xfrm>
          <a:prstGeom prst="rect">
            <a:avLst/>
          </a:prstGeom>
          <a:noFill/>
        </p:spPr>
      </p:pic>
      <p:pic>
        <p:nvPicPr>
          <p:cNvPr id="1031" name="Picture 7" descr="C:\Users\User\Desktop\2014-2015 уч.год\День пожилых\ЯРМАРКА 26.09.14\DSCN0440.JPG"/>
          <p:cNvPicPr>
            <a:picLocks noChangeAspect="1" noChangeArrowheads="1"/>
          </p:cNvPicPr>
          <p:nvPr/>
        </p:nvPicPr>
        <p:blipFill>
          <a:blip r:embed="rId9" cstate="print"/>
          <a:srcRect/>
          <a:stretch>
            <a:fillRect/>
          </a:stretch>
        </p:blipFill>
        <p:spPr bwMode="auto">
          <a:xfrm>
            <a:off x="6500794" y="2928934"/>
            <a:ext cx="2357486" cy="1714513"/>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14290"/>
            <a:ext cx="4471990" cy="1153276"/>
          </a:xfrm>
        </p:spPr>
        <p:txBody>
          <a:bodyPr>
            <a:normAutofit/>
          </a:bodyPr>
          <a:lstStyle/>
          <a:p>
            <a:pPr algn="ctr"/>
            <a:r>
              <a:rPr lang="ru-RU" sz="3600" b="1" dirty="0" smtClean="0">
                <a:solidFill>
                  <a:srgbClr val="7030A0"/>
                </a:solidFill>
              </a:rPr>
              <a:t>День самоуправления.</a:t>
            </a:r>
            <a:endParaRPr lang="ru-RU" sz="3600" b="1" dirty="0">
              <a:solidFill>
                <a:srgbClr val="7030A0"/>
              </a:solidFill>
            </a:endParaRPr>
          </a:p>
        </p:txBody>
      </p:sp>
      <p:pic>
        <p:nvPicPr>
          <p:cNvPr id="4" name="Содержимое 3" descr="Новые учителя.jpg"/>
          <p:cNvPicPr>
            <a:picLocks noGrp="1" noChangeAspect="1"/>
          </p:cNvPicPr>
          <p:nvPr>
            <p:ph idx="1"/>
          </p:nvPr>
        </p:nvPicPr>
        <p:blipFill>
          <a:blip r:embed="rId2" cstate="print"/>
          <a:stretch>
            <a:fillRect/>
          </a:stretch>
        </p:blipFill>
        <p:spPr>
          <a:xfrm>
            <a:off x="142844" y="3071810"/>
            <a:ext cx="4415226" cy="3532181"/>
          </a:xfrm>
          <a:prstGeom prst="rect">
            <a:avLst/>
          </a:prstGeom>
          <a:ln>
            <a:noFill/>
          </a:ln>
          <a:effectLst>
            <a:softEdge rad="112500"/>
          </a:effectLst>
        </p:spPr>
      </p:pic>
      <p:pic>
        <p:nvPicPr>
          <p:cNvPr id="5" name="Рисунок 4" descr="Снова урок музыки.jpg"/>
          <p:cNvPicPr>
            <a:picLocks noChangeAspect="1"/>
          </p:cNvPicPr>
          <p:nvPr/>
        </p:nvPicPr>
        <p:blipFill>
          <a:blip r:embed="rId3" cstate="print"/>
          <a:stretch>
            <a:fillRect/>
          </a:stretch>
        </p:blipFill>
        <p:spPr>
          <a:xfrm>
            <a:off x="4572000" y="285728"/>
            <a:ext cx="4321997" cy="34575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280</TotalTime>
  <Words>161</Words>
  <Application>Microsoft Office PowerPoint</Application>
  <PresentationFormat>Экран (4:3)</PresentationFormat>
  <Paragraphs>22</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Поток</vt:lpstr>
      <vt:lpstr>  Муниципальное бюджетное  общеобразовательное учреждение «Лицей № 4 города Азнакаево»   Азнакаевского муниципального района  Республики Татарстан</vt:lpstr>
      <vt:lpstr>Это наша Детская школьная Дума</vt:lpstr>
      <vt:lpstr>Приятно познакомиться! Спикер-Гаптуллин Булат Фаридович, 7А класс Вице-спикер-Сагитова Лиана Илшатовна, 9А класс  Секретарь-Халимова Алсу Нафисовна, 9Б класс</vt:lpstr>
      <vt:lpstr>                                                       Комитеты: 1. Образование - Багавиева Лиана Маратовна, 6Б класс, Шафикова Адиля   Рустамовна,  6А класс,  Галимова Айсылу Зульфатовна, 10А класс. 2. Культура – Алтынбаева Рина Артёмовна, 9А класс, Сафина Наиля Инзилевна, 7Б класс, Шарифуллина Лейла Ильнуровна, 8Б класс, Хасанова Зарина Радиковна, 11А класс, Шакирова Лилия Рамильевна, 10А, Садретдинова Элина Фаильевна, 6А класс. 3. Здоровье и спорт – Илаева Гулия Гамилевна, 10Б класс, Нерсисян Валер Феликсович, 7Б класс, Хикматов Арсен Альбертович, 8А класс, Хасанов Ильяс Назыйфович, 10Б 4. Социальная зашита – Айнуллина Амина    Азизовна, 5Б класс,  Сагдиева Алия Джамилевна, 8А класс. 5. Защита прав детей и подростков – Гилязова Дина Айдаровна,  6Б класс,  Шакиров Альберт Робертович, 11Б класс. 6. Работа со школьными органами самоуправления – Гараева Адиля Наилевна, 9Б класс,  Башарова Сюмбель  Сириневна, 10Б класс, Хафизов Карим Ильясович, 5Б класс 7. Информация (по связям с общественностью) – Файзуллина Гаяз Ильдарович, 7А класс, Гатина Адиля  Анасовна, 7А класс, Зарипова Алсу Руслановна, 7А класс.  8. Экологии – Мударисова Диляра   Радисовна, 5А класс,  Аскарова Азалия  Радиковна, 5А класс.</vt:lpstr>
      <vt:lpstr>Слайд 5</vt:lpstr>
      <vt:lpstr>Жизнь «ДШД» состоит из множества интересных и заманчивых событий и приключений.  Связь С ДОО «СНТ».</vt:lpstr>
      <vt:lpstr>Отдыхаем в профильной смене  антинаркотического проекта «Самостоятельные дети» на базе Республиканского детского оздоровительного центра «Костер» г. Казань. Шакиров Альберт, 9Б, Имамутдинов Азамат, 10Б, Сафина Наиля, 7Б, Илаева Гулия, 10Б</vt:lpstr>
      <vt:lpstr>Благотворительные ярмарки «Ручеек доброты» и т.д.</vt:lpstr>
      <vt:lpstr>День самоуправления.</vt:lpstr>
      <vt:lpstr>Участвуем в различных акциях «Поздравь учителя!», «Память», «Здоровая мама-здоровый ребенок», «Поделись улыбкой», «Здоровая пробежка», «Все начинается с семьи», «Количество свечек зависит от тебя», «Россия без табака», «Чистый город - здоровый город»</vt:lpstr>
      <vt:lpstr>Участвуем в школьных мероприятиях</vt:lpstr>
      <vt:lpstr>Бал в лицее.</vt:lpstr>
      <vt:lpstr>   Агитбригада ДЮП </vt:lpstr>
      <vt:lpstr>Агитбригада ЮИД</vt:lpstr>
      <vt:lpstr>Классные часы </vt:lpstr>
      <vt:lpstr> Лекторий с представителями военкомата, совета ветеранов и представителями ЦРБ </vt:lpstr>
      <vt:lpstr>    Всероссийская акция «Я выбираю спорт как альтернативу пагубным привычкам»  Лекторий о ЗОЖ с представителями ЦРБ и соцзащиты </vt:lpstr>
      <vt:lpstr>Акция «Внимание: Подросток!»  </vt:lpstr>
      <vt:lpstr>Спортивный праздник  «Папа, мама и я - спортивная семья»  </vt:lpstr>
      <vt:lpstr> Паралимпийские уроки </vt:lpstr>
      <vt:lpstr>Мы  - за здоровый образ жизни!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Полное название образовательного учреждения:                        Муниципальное Бюджетное Общеобразовательное Учреждение «Средняя Общеобразовательная Школа №4 г. Азнакаево»</dc:title>
  <cp:lastModifiedBy>User</cp:lastModifiedBy>
  <cp:revision>42</cp:revision>
  <dcterms:modified xsi:type="dcterms:W3CDTF">2014-12-16T08:24:04Z</dcterms:modified>
</cp:coreProperties>
</file>